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7"/>
  </p:notesMasterIdLst>
  <p:sldIdLst>
    <p:sldId id="256" r:id="rId5"/>
    <p:sldId id="257" r:id="rId6"/>
  </p:sldIdLst>
  <p:sldSz cx="7315200" cy="9144000"/>
  <p:notesSz cx="6858000" cy="9144000"/>
  <p:custDataLst>
    <p:tags r:id="rId8"/>
  </p:custDataLst>
  <p:defaultTextStyle>
    <a:defPPr>
      <a:defRPr lang="en-US"/>
    </a:defPPr>
    <a:lvl1pPr marL="0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CBC29-1625-4DDD-8AB3-B0D817557249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31" userDrawn="1">
          <p15:clr>
            <a:srgbClr val="A4A3A4"/>
          </p15:clr>
        </p15:guide>
        <p15:guide id="3" pos="427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3B723A-BBDA-440B-961C-6ACB2F2F0D8B}" name="Mandy Lubjenka" initials="ML" userId="S::Mandy.Lubjenka@hec-esc.ca::79831aed-fa6d-4303-bc42-cd3d1566fb2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ust, Blandine" initials="PB" lastIdx="1" clrIdx="0">
    <p:extLst>
      <p:ext uri="{19B8F6BF-5375-455C-9EA6-DF929625EA0E}">
        <p15:presenceInfo xmlns:p15="http://schemas.microsoft.com/office/powerpoint/2012/main" userId="S::blandine.proust@cfhi-fcass.ca::00c54afa-c4d0-427d-b477-3cbbf4bb2d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6F6"/>
    <a:srgbClr val="3B3B3B"/>
    <a:srgbClr val="D5FFFE"/>
    <a:srgbClr val="FDF1F5"/>
    <a:srgbClr val="E1FFFE"/>
    <a:srgbClr val="FFFFFF"/>
    <a:srgbClr val="FFFBE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417A22-9F8A-6B43-B114-6095889FBD5F}" v="7" dt="2026-08-05T22:09:03.702"/>
    <p1510:client id="{E20C6158-98CD-694B-8625-B77035D773C4}" v="19" dt="2026-08-05T21:48:38.7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9247"/>
  </p:normalViewPr>
  <p:slideViewPr>
    <p:cSldViewPr snapToGrid="0" showGuides="1">
      <p:cViewPr varScale="1">
        <p:scale>
          <a:sx n="74" d="100"/>
          <a:sy n="74" d="100"/>
        </p:scale>
        <p:origin x="3688" y="192"/>
      </p:cViewPr>
      <p:guideLst>
        <p:guide orient="horz" pos="2880"/>
        <p:guide pos="331"/>
        <p:guide pos="42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dy Lubjenka" userId="79831aed-fa6d-4303-bc42-cd3d1566fb25" providerId="ADAL" clId="{019E2FD3-E53E-5D33-8466-16D4CD99FA71}"/>
    <pc:docChg chg="undo custSel addSld delSld modSld modMainMaster modSection">
      <pc:chgData name="Mandy Lubjenka" userId="79831aed-fa6d-4303-bc42-cd3d1566fb25" providerId="ADAL" clId="{019E2FD3-E53E-5D33-8466-16D4CD99FA71}" dt="2026-08-05T22:09:30.386" v="49" actId="207"/>
      <pc:docMkLst>
        <pc:docMk/>
      </pc:docMkLst>
      <pc:sldChg chg="modSp mod">
        <pc:chgData name="Mandy Lubjenka" userId="79831aed-fa6d-4303-bc42-cd3d1566fb25" providerId="ADAL" clId="{019E2FD3-E53E-5D33-8466-16D4CD99FA71}" dt="2026-08-05T21:48:45.743" v="21" actId="1076"/>
        <pc:sldMkLst>
          <pc:docMk/>
          <pc:sldMk cId="254148727" sldId="256"/>
        </pc:sldMkLst>
        <pc:spChg chg="mod">
          <ac:chgData name="Mandy Lubjenka" userId="79831aed-fa6d-4303-bc42-cd3d1566fb25" providerId="ADAL" clId="{019E2FD3-E53E-5D33-8466-16D4CD99FA71}" dt="2026-08-05T21:48:45.743" v="21" actId="1076"/>
          <ac:spMkLst>
            <pc:docMk/>
            <pc:sldMk cId="254148727" sldId="256"/>
            <ac:spMk id="4" creationId="{FC20D680-6CC2-0F87-9C68-E281CB45C7FD}"/>
          </ac:spMkLst>
        </pc:spChg>
      </pc:sldChg>
      <pc:sldChg chg="addSp delSp modSp add del mod">
        <pc:chgData name="Mandy Lubjenka" userId="79831aed-fa6d-4303-bc42-cd3d1566fb25" providerId="ADAL" clId="{019E2FD3-E53E-5D33-8466-16D4CD99FA71}" dt="2026-08-05T21:49:28.505" v="27" actId="2696"/>
        <pc:sldMkLst>
          <pc:docMk/>
          <pc:sldMk cId="301383704" sldId="257"/>
        </pc:sldMkLst>
        <pc:spChg chg="add del">
          <ac:chgData name="Mandy Lubjenka" userId="79831aed-fa6d-4303-bc42-cd3d1566fb25" providerId="ADAL" clId="{019E2FD3-E53E-5D33-8466-16D4CD99FA71}" dt="2026-08-05T21:49:25.121" v="26" actId="931"/>
          <ac:spMkLst>
            <pc:docMk/>
            <pc:sldMk cId="301383704" sldId="257"/>
            <ac:spMk id="4" creationId="{14EBF228-9758-C3DE-7A25-51BC4E869E56}"/>
          </ac:spMkLst>
        </pc:spChg>
        <pc:picChg chg="add del mod ord">
          <ac:chgData name="Mandy Lubjenka" userId="79831aed-fa6d-4303-bc42-cd3d1566fb25" providerId="ADAL" clId="{019E2FD3-E53E-5D33-8466-16D4CD99FA71}" dt="2026-08-05T21:49:25.121" v="26" actId="931"/>
          <ac:picMkLst>
            <pc:docMk/>
            <pc:sldMk cId="301383704" sldId="257"/>
            <ac:picMk id="3" creationId="{EE70AE22-BD8D-A6AB-D82A-58A7A97CF688}"/>
          </ac:picMkLst>
        </pc:picChg>
      </pc:sldChg>
      <pc:sldChg chg="modSp del">
        <pc:chgData name="Mandy Lubjenka" userId="79831aed-fa6d-4303-bc42-cd3d1566fb25" providerId="ADAL" clId="{019E2FD3-E53E-5D33-8466-16D4CD99FA71}" dt="2026-08-05T20:07:43.598" v="3" actId="2696"/>
        <pc:sldMkLst>
          <pc:docMk/>
          <pc:sldMk cId="1277972326" sldId="257"/>
        </pc:sldMkLst>
        <pc:picChg chg="mod">
          <ac:chgData name="Mandy Lubjenka" userId="79831aed-fa6d-4303-bc42-cd3d1566fb25" providerId="ADAL" clId="{019E2FD3-E53E-5D33-8466-16D4CD99FA71}" dt="2026-08-05T19:52:12.105" v="2" actId="18653"/>
          <ac:picMkLst>
            <pc:docMk/>
            <pc:sldMk cId="1277972326" sldId="257"/>
            <ac:picMk id="3" creationId="{15D89B8C-7577-A35C-8489-52FD8A51A853}"/>
          </ac:picMkLst>
        </pc:picChg>
      </pc:sldChg>
      <pc:sldChg chg="addSp delSp modSp add del mod">
        <pc:chgData name="Mandy Lubjenka" userId="79831aed-fa6d-4303-bc42-cd3d1566fb25" providerId="ADAL" clId="{019E2FD3-E53E-5D33-8466-16D4CD99FA71}" dt="2026-08-05T21:48:19.730" v="19" actId="2696"/>
        <pc:sldMkLst>
          <pc:docMk/>
          <pc:sldMk cId="1446353363" sldId="257"/>
        </pc:sldMkLst>
        <pc:spChg chg="del">
          <ac:chgData name="Mandy Lubjenka" userId="79831aed-fa6d-4303-bc42-cd3d1566fb25" providerId="ADAL" clId="{019E2FD3-E53E-5D33-8466-16D4CD99FA71}" dt="2026-08-05T20:10:14.413" v="12" actId="931"/>
          <ac:spMkLst>
            <pc:docMk/>
            <pc:sldMk cId="1446353363" sldId="257"/>
            <ac:spMk id="4" creationId="{A4B0A26F-D865-9B94-A55D-B5FE698621BA}"/>
          </ac:spMkLst>
        </pc:spChg>
        <pc:picChg chg="add mod ord">
          <ac:chgData name="Mandy Lubjenka" userId="79831aed-fa6d-4303-bc42-cd3d1566fb25" providerId="ADAL" clId="{019E2FD3-E53E-5D33-8466-16D4CD99FA71}" dt="2026-08-05T20:10:14.413" v="12" actId="931"/>
          <ac:picMkLst>
            <pc:docMk/>
            <pc:sldMk cId="1446353363" sldId="257"/>
            <ac:picMk id="3" creationId="{5000742E-29B6-CAD3-DDE6-DB0594CC80F6}"/>
          </ac:picMkLst>
        </pc:picChg>
      </pc:sldChg>
      <pc:sldChg chg="addSp delSp modSp new mod">
        <pc:chgData name="Mandy Lubjenka" userId="79831aed-fa6d-4303-bc42-cd3d1566fb25" providerId="ADAL" clId="{019E2FD3-E53E-5D33-8466-16D4CD99FA71}" dt="2026-08-05T22:09:30.386" v="49" actId="207"/>
        <pc:sldMkLst>
          <pc:docMk/>
          <pc:sldMk cId="1892577995" sldId="257"/>
        </pc:sldMkLst>
        <pc:spChg chg="add del mod">
          <ac:chgData name="Mandy Lubjenka" userId="79831aed-fa6d-4303-bc42-cd3d1566fb25" providerId="ADAL" clId="{019E2FD3-E53E-5D33-8466-16D4CD99FA71}" dt="2026-08-05T22:08:25.952" v="32" actId="478"/>
          <ac:spMkLst>
            <pc:docMk/>
            <pc:sldMk cId="1892577995" sldId="257"/>
            <ac:spMk id="2" creationId="{A5F5B403-99C4-12DE-EA25-3AF6519A3772}"/>
          </ac:spMkLst>
        </pc:spChg>
        <pc:spChg chg="add mod">
          <ac:chgData name="Mandy Lubjenka" userId="79831aed-fa6d-4303-bc42-cd3d1566fb25" providerId="ADAL" clId="{019E2FD3-E53E-5D33-8466-16D4CD99FA71}" dt="2026-08-05T22:09:30.386" v="49" actId="207"/>
          <ac:spMkLst>
            <pc:docMk/>
            <pc:sldMk cId="1892577995" sldId="257"/>
            <ac:spMk id="3" creationId="{F95CB350-C026-9319-EBF7-54B07F9CF99D}"/>
          </ac:spMkLst>
        </pc:spChg>
      </pc:sldChg>
      <pc:sldChg chg="modSp add del mod modClrScheme chgLayout">
        <pc:chgData name="Mandy Lubjenka" userId="79831aed-fa6d-4303-bc42-cd3d1566fb25" providerId="ADAL" clId="{019E2FD3-E53E-5D33-8466-16D4CD99FA71}" dt="2026-08-05T21:48:19.730" v="19" actId="2696"/>
        <pc:sldMkLst>
          <pc:docMk/>
          <pc:sldMk cId="3257549412" sldId="258"/>
        </pc:sldMkLst>
        <pc:picChg chg="mod ord">
          <ac:chgData name="Mandy Lubjenka" userId="79831aed-fa6d-4303-bc42-cd3d1566fb25" providerId="ADAL" clId="{019E2FD3-E53E-5D33-8466-16D4CD99FA71}" dt="2026-08-05T20:13:09.832" v="17" actId="1076"/>
          <ac:picMkLst>
            <pc:docMk/>
            <pc:sldMk cId="3257549412" sldId="258"/>
            <ac:picMk id="3" creationId="{AFC5CDC3-FB89-059F-0A6E-EC71D7F284A8}"/>
          </ac:picMkLst>
        </pc:picChg>
      </pc:sldChg>
      <pc:sldMasterChg chg="addSldLayout modSldLayout">
        <pc:chgData name="Mandy Lubjenka" userId="79831aed-fa6d-4303-bc42-cd3d1566fb25" providerId="ADAL" clId="{019E2FD3-E53E-5D33-8466-16D4CD99FA71}" dt="2026-08-05T22:07:20.306" v="29" actId="14826"/>
        <pc:sldMasterMkLst>
          <pc:docMk/>
          <pc:sldMasterMk cId="1891145503" sldId="2147483682"/>
        </pc:sldMasterMkLst>
        <pc:sldLayoutChg chg="modSp">
          <pc:chgData name="Mandy Lubjenka" userId="79831aed-fa6d-4303-bc42-cd3d1566fb25" providerId="ADAL" clId="{019E2FD3-E53E-5D33-8466-16D4CD99FA71}" dt="2026-08-05T21:48:38.723" v="20" actId="14826"/>
          <pc:sldLayoutMkLst>
            <pc:docMk/>
            <pc:sldMasterMk cId="1891145503" sldId="2147483682"/>
            <pc:sldLayoutMk cId="1251647528" sldId="2147483684"/>
          </pc:sldLayoutMkLst>
          <pc:picChg chg="mod">
            <ac:chgData name="Mandy Lubjenka" userId="79831aed-fa6d-4303-bc42-cd3d1566fb25" providerId="ADAL" clId="{019E2FD3-E53E-5D33-8466-16D4CD99FA71}" dt="2026-08-05T21:48:38.723" v="20" actId="14826"/>
            <ac:picMkLst>
              <pc:docMk/>
              <pc:sldMasterMk cId="1891145503" sldId="2147483682"/>
              <pc:sldLayoutMk cId="1251647528" sldId="2147483684"/>
              <ac:picMk id="2" creationId="{34DD3E29-9382-1282-C3C3-02ED6CA99B0B}"/>
            </ac:picMkLst>
          </pc:picChg>
        </pc:sldLayoutChg>
        <pc:sldLayoutChg chg="modSp add mod modTransition">
          <pc:chgData name="Mandy Lubjenka" userId="79831aed-fa6d-4303-bc42-cd3d1566fb25" providerId="ADAL" clId="{019E2FD3-E53E-5D33-8466-16D4CD99FA71}" dt="2026-08-05T22:07:20.306" v="29" actId="14826"/>
          <pc:sldLayoutMkLst>
            <pc:docMk/>
            <pc:sldMasterMk cId="1891145503" sldId="2147483682"/>
            <pc:sldLayoutMk cId="1234073701" sldId="2147483685"/>
          </pc:sldLayoutMkLst>
          <pc:picChg chg="mod">
            <ac:chgData name="Mandy Lubjenka" userId="79831aed-fa6d-4303-bc42-cd3d1566fb25" providerId="ADAL" clId="{019E2FD3-E53E-5D33-8466-16D4CD99FA71}" dt="2026-08-05T22:07:20.306" v="29" actId="14826"/>
            <ac:picMkLst>
              <pc:docMk/>
              <pc:sldMasterMk cId="1891145503" sldId="2147483682"/>
              <pc:sldLayoutMk cId="1234073701" sldId="2147483685"/>
              <ac:picMk id="2" creationId="{34DD3E29-9382-1282-C3C3-02ED6CA99B0B}"/>
            </ac:picMkLst>
          </pc:picChg>
        </pc:sldLayoutChg>
        <pc:sldLayoutChg chg="delSp modSp add mod modTransition">
          <pc:chgData name="Mandy Lubjenka" userId="79831aed-fa6d-4303-bc42-cd3d1566fb25" providerId="ADAL" clId="{019E2FD3-E53E-5D33-8466-16D4CD99FA71}" dt="2026-08-05T21:48:08.122" v="18" actId="478"/>
          <pc:sldLayoutMkLst>
            <pc:docMk/>
            <pc:sldMasterMk cId="1891145503" sldId="2147483682"/>
            <pc:sldLayoutMk cId="1643325062" sldId="2147483685"/>
          </pc:sldLayoutMkLst>
          <pc:picChg chg="del mod">
            <ac:chgData name="Mandy Lubjenka" userId="79831aed-fa6d-4303-bc42-cd3d1566fb25" providerId="ADAL" clId="{019E2FD3-E53E-5D33-8466-16D4CD99FA71}" dt="2026-08-05T21:48:08.122" v="18" actId="478"/>
            <ac:picMkLst>
              <pc:docMk/>
              <pc:sldMasterMk cId="1891145503" sldId="2147483682"/>
              <pc:sldLayoutMk cId="1643325062" sldId="2147483685"/>
              <ac:picMk id="2" creationId="{34DD3E29-9382-1282-C3C3-02ED6CA99B0B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CBCC-0BF9-3A4F-8427-A52C3B9C25DB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3925" y="1143000"/>
            <a:ext cx="2470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4B198-1CCF-724B-908F-5F66E990C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6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3925" y="1143000"/>
            <a:ext cx="24701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44B198-1CCF-724B-908F-5F66E990C5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49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 Slide 1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6FAED52-63D2-C89E-3B85-1393369875E7}"/>
              </a:ext>
            </a:extLst>
          </p:cNvPr>
          <p:cNvSpPr/>
          <p:nvPr/>
        </p:nvSpPr>
        <p:spPr>
          <a:xfrm>
            <a:off x="2999630" y="4868399"/>
            <a:ext cx="3404279" cy="1435200"/>
          </a:xfrm>
          <a:custGeom>
            <a:avLst/>
            <a:gdLst>
              <a:gd name="csX0" fmla="*/ 0 w 8128000"/>
              <a:gd name="csY0" fmla="*/ 0 h 1076400"/>
              <a:gd name="csX1" fmla="*/ 8128000 w 8128000"/>
              <a:gd name="csY1" fmla="*/ 0 h 1076400"/>
              <a:gd name="csX2" fmla="*/ 8128000 w 8128000"/>
              <a:gd name="csY2" fmla="*/ 1076400 h 1076400"/>
              <a:gd name="csX3" fmla="*/ 0 w 8128000"/>
              <a:gd name="csY3" fmla="*/ 1076400 h 1076400"/>
              <a:gd name="csX4" fmla="*/ 0 w 8128000"/>
              <a:gd name="csY4" fmla="*/ 0 h 1076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8000" h="1076400">
                <a:moveTo>
                  <a:pt x="0" y="0"/>
                </a:moveTo>
                <a:lnTo>
                  <a:pt x="8128000" y="0"/>
                </a:lnTo>
                <a:lnTo>
                  <a:pt x="8128000" y="1076400"/>
                </a:lnTo>
                <a:lnTo>
                  <a:pt x="0" y="1076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4838" tIns="49530" rIns="277368" bIns="49530" numCol="1" spcCol="1270" anchor="t" anchorCtr="0">
            <a:noAutofit/>
          </a:bodyPr>
          <a:lstStyle/>
          <a:p>
            <a:pPr marL="171452" lvl="1" indent="-171452" algn="l" defTabSz="1360187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endParaRPr lang="en-US" sz="3061" kern="1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DD3E29-9382-1282-C3C3-02ED6CA99B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73152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647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30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Content Slide 1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6FAED52-63D2-C89E-3B85-1393369875E7}"/>
              </a:ext>
            </a:extLst>
          </p:cNvPr>
          <p:cNvSpPr/>
          <p:nvPr/>
        </p:nvSpPr>
        <p:spPr>
          <a:xfrm>
            <a:off x="2999630" y="4868399"/>
            <a:ext cx="3404279" cy="1435200"/>
          </a:xfrm>
          <a:custGeom>
            <a:avLst/>
            <a:gdLst>
              <a:gd name="csX0" fmla="*/ 0 w 8128000"/>
              <a:gd name="csY0" fmla="*/ 0 h 1076400"/>
              <a:gd name="csX1" fmla="*/ 8128000 w 8128000"/>
              <a:gd name="csY1" fmla="*/ 0 h 1076400"/>
              <a:gd name="csX2" fmla="*/ 8128000 w 8128000"/>
              <a:gd name="csY2" fmla="*/ 1076400 h 1076400"/>
              <a:gd name="csX3" fmla="*/ 0 w 8128000"/>
              <a:gd name="csY3" fmla="*/ 1076400 h 1076400"/>
              <a:gd name="csX4" fmla="*/ 0 w 8128000"/>
              <a:gd name="csY4" fmla="*/ 0 h 1076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8000" h="1076400">
                <a:moveTo>
                  <a:pt x="0" y="0"/>
                </a:moveTo>
                <a:lnTo>
                  <a:pt x="8128000" y="0"/>
                </a:lnTo>
                <a:lnTo>
                  <a:pt x="8128000" y="1076400"/>
                </a:lnTo>
                <a:lnTo>
                  <a:pt x="0" y="1076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4838" tIns="49530" rIns="277368" bIns="49530" numCol="1" spcCol="1270" anchor="t" anchorCtr="0">
            <a:noAutofit/>
          </a:bodyPr>
          <a:lstStyle/>
          <a:p>
            <a:pPr marL="171452" lvl="1" indent="-171452" algn="l" defTabSz="1360187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endParaRPr lang="en-US" sz="3061" kern="1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DD3E29-9382-1282-C3C3-02ED6CA99B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73152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73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30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17FBB-DB2F-4FBC-8F32-5E78E96BD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917309"/>
            <a:ext cx="6309360" cy="14901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4D0D6-E8FA-4AF8-8F2D-CD2CD0B05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159" y="2489087"/>
            <a:ext cx="630936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114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 ftr="0" dt="0"/>
  <p:txStyles>
    <p:titleStyle>
      <a:lvl1pPr algn="l" defTabSz="548647" rtl="0" eaLnBrk="1" latinLnBrk="0" hangingPunct="1">
        <a:lnSpc>
          <a:spcPct val="90000"/>
        </a:lnSpc>
        <a:spcBef>
          <a:spcPct val="0"/>
        </a:spcBef>
        <a:buNone/>
        <a:defRPr sz="264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37162" indent="-137162" algn="l" defTabSz="548647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Font typeface="Arial" panose="020B0604020202020204" pitchFamily="34" charset="0"/>
        <a:buChar char="•"/>
        <a:defRPr sz="168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11485" indent="-137162" algn="l" defTabSz="548647" rtl="0" eaLnBrk="1" latinLnBrk="0" hangingPunct="1">
        <a:lnSpc>
          <a:spcPct val="90000"/>
        </a:lnSpc>
        <a:spcBef>
          <a:spcPts val="300"/>
        </a:spcBef>
        <a:buClr>
          <a:schemeClr val="accent5"/>
        </a:buClr>
        <a:buFont typeface="Arial" panose="020B0604020202020204" pitchFamily="34" charset="0"/>
        <a:buChar char="•"/>
        <a:defRPr sz="144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5808" indent="-137162" algn="l" defTabSz="548647" rtl="0" eaLnBrk="1" latinLnBrk="0" hangingPunct="1">
        <a:lnSpc>
          <a:spcPct val="90000"/>
        </a:lnSpc>
        <a:spcBef>
          <a:spcPts val="300"/>
        </a:spcBef>
        <a:buClr>
          <a:schemeClr val="accent5"/>
        </a:buClr>
        <a:buFont typeface="Arial" panose="020B0604020202020204" pitchFamily="34" charset="0"/>
        <a:buChar char="•"/>
        <a:defRPr sz="12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60132" indent="-137162" algn="l" defTabSz="548647" rtl="0" eaLnBrk="1" latinLnBrk="0" hangingPunct="1">
        <a:lnSpc>
          <a:spcPct val="90000"/>
        </a:lnSpc>
        <a:spcBef>
          <a:spcPts val="300"/>
        </a:spcBef>
        <a:buClr>
          <a:schemeClr val="accent5"/>
        </a:buClr>
        <a:buFont typeface="Arial" panose="020B0604020202020204" pitchFamily="34" charset="0"/>
        <a:buChar char="•"/>
        <a:defRPr sz="108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34456" indent="-137162" algn="l" defTabSz="548647" rtl="0" eaLnBrk="1" latinLnBrk="0" hangingPunct="1">
        <a:lnSpc>
          <a:spcPct val="90000"/>
        </a:lnSpc>
        <a:spcBef>
          <a:spcPts val="300"/>
        </a:spcBef>
        <a:buClr>
          <a:schemeClr val="accent5"/>
        </a:buClr>
        <a:buFont typeface="Arial" panose="020B0604020202020204" pitchFamily="34" charset="0"/>
        <a:buChar char="•"/>
        <a:defRPr sz="108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508779" indent="-137162" algn="l" defTabSz="54864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783102" indent="-137162" algn="l" defTabSz="54864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26" indent="-137162" algn="l" defTabSz="54864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49" indent="-137162" algn="l" defTabSz="548647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4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7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970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94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17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40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64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588" algn="l" defTabSz="548647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3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C20D680-6CC2-0F87-9C68-E281CB45C7F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16951" y="5390801"/>
            <a:ext cx="3307866" cy="1176157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148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5CB350-C026-9319-EBF7-54B07F9CF99D}"/>
              </a:ext>
            </a:extLst>
          </p:cNvPr>
          <p:cNvSpPr txBox="1"/>
          <p:nvPr/>
        </p:nvSpPr>
        <p:spPr>
          <a:xfrm>
            <a:off x="1414732" y="5158597"/>
            <a:ext cx="4485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Insert Word</a:t>
            </a:r>
          </a:p>
        </p:txBody>
      </p:sp>
    </p:spTree>
    <p:extLst>
      <p:ext uri="{BB962C8B-B14F-4D97-AF65-F5344CB8AC3E}">
        <p14:creationId xmlns:p14="http://schemas.microsoft.com/office/powerpoint/2010/main" val="18925779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ark text templates">
  <a:themeElements>
    <a:clrScheme name="HEC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3F358F"/>
      </a:accent1>
      <a:accent2>
        <a:srgbClr val="02A8A5"/>
      </a:accent2>
      <a:accent3>
        <a:srgbClr val="FCE100"/>
      </a:accent3>
      <a:accent4>
        <a:srgbClr val="F99F20"/>
      </a:accent4>
      <a:accent5>
        <a:srgbClr val="E82064"/>
      </a:accent5>
      <a:accent6>
        <a:srgbClr val="000000"/>
      </a:accent6>
      <a:hlink>
        <a:srgbClr val="3F358F"/>
      </a:hlink>
      <a:folHlink>
        <a:srgbClr val="3F35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 w="12700"/>
      </a:spPr>
      <a:bodyPr rtlCol="0" anchor="ctr"/>
      <a:lstStyle>
        <a:defPPr algn="l">
          <a:defRPr sz="2000" b="1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HECPowerPointTemplate2026" id="{21AF6FC9-1DF4-4DDF-8063-BBF3B9529F7B}" vid="{0CF156D6-8D30-4A11-BAAD-6DFBC5AEFE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8A802773E39A4D9D29F71436AD8517" ma:contentTypeVersion="20" ma:contentTypeDescription="Create a new document." ma:contentTypeScope="" ma:versionID="099fa6c255fa9dd05ea76d0a1ff79a3e">
  <xsd:schema xmlns:xsd="http://www.w3.org/2001/XMLSchema" xmlns:xs="http://www.w3.org/2001/XMLSchema" xmlns:p="http://schemas.microsoft.com/office/2006/metadata/properties" xmlns:ns2="4505687d-2504-4ba9-b224-b5298c376717" xmlns:ns3="1c2d5024-d063-49bc-9df2-e9dd7583ded3" targetNamespace="http://schemas.microsoft.com/office/2006/metadata/properties" ma:root="true" ma:fieldsID="83ab8eb6d7b481302957fa1020cb1b09" ns2:_="" ns3:_="">
    <xsd:import namespace="4505687d-2504-4ba9-b224-b5298c376717"/>
    <xsd:import namespace="1c2d5024-d063-49bc-9df2-e9dd7583de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FileCategory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5687d-2504-4ba9-b224-b5298c3767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FileCategory" ma:index="21" nillable="true" ma:displayName="File Category" ma:format="Dropdown" ma:internalName="File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otes"/>
                    <xsd:enumeration value="Decisions"/>
                    <xsd:enumeration value="Planning"/>
                    <xsd:enumeration value="Working Files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cbde02f-0584-40b5-9add-4084884bb6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2d5024-d063-49bc-9df2-e9dd7583ded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1b79dae-d421-4994-8d6b-bc6fd25dc647}" ma:internalName="TaxCatchAll" ma:showField="CatchAllData" ma:web="1c2d5024-d063-49bc-9df2-e9dd7583de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05687d-2504-4ba9-b224-b5298c376717">
      <Terms xmlns="http://schemas.microsoft.com/office/infopath/2007/PartnerControls"/>
    </lcf76f155ced4ddcb4097134ff3c332f>
    <TaxCatchAll xmlns="1c2d5024-d063-49bc-9df2-e9dd7583ded3" xsi:nil="true"/>
    <FileCategory xmlns="4505687d-2504-4ba9-b224-b5298c376717" xsi:nil="true"/>
  </documentManagement>
</p:properties>
</file>

<file path=customXml/itemProps1.xml><?xml version="1.0" encoding="utf-8"?>
<ds:datastoreItem xmlns:ds="http://schemas.openxmlformats.org/officeDocument/2006/customXml" ds:itemID="{0EDD0FED-C39F-4C94-A2FA-57ACA8A96E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05687d-2504-4ba9-b224-b5298c376717"/>
    <ds:schemaRef ds:uri="1c2d5024-d063-49bc-9df2-e9dd7583d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FD7275-6217-4DE9-AA7A-6B3C4EB93F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6D0B95-703A-4685-840E-50E9BF8BD5E4}">
  <ds:schemaRefs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1c2d5024-d063-49bc-9df2-e9dd7583ded3"/>
    <ds:schemaRef ds:uri="4505687d-2504-4ba9-b224-b5298c37671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Dark text templates</Template>
  <TotalTime>190</TotalTime>
  <Words>3</Words>
  <Application>Microsoft Macintosh PowerPoint</Application>
  <PresentationFormat>Custom</PresentationFormat>
  <Paragraphs>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Dark text templates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Mandy Lubjenka</dc:creator>
  <cp:keywords/>
  <dc:description/>
  <cp:lastModifiedBy>Mandy Lubjenka</cp:lastModifiedBy>
  <cp:revision>5</cp:revision>
  <dcterms:created xsi:type="dcterms:W3CDTF">2026-08-05T18:01:07Z</dcterms:created>
  <dcterms:modified xsi:type="dcterms:W3CDTF">2026-08-05T22:09:33Z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UID">
    <vt:lpwstr>3c304898-ed12-4deb-98f4-d08c603d3009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MediaServiceImageTags">
    <vt:lpwstr/>
  </property>
  <property fmtid="{D5CDD505-2E9C-101B-9397-08002B2CF9AE}" pid="8" name="ContentTypeId">
    <vt:lpwstr>0x010100568A802773E39A4D9D29F71436AD8517</vt:lpwstr>
  </property>
</Properties>
</file>