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6"/>
  </p:notesMasterIdLst>
  <p:sldIdLst>
    <p:sldId id="256" r:id="rId5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1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1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12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83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54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24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95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66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5CBC29-1625-4DDD-8AB3-B0D817557249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51" userDrawn="1">
          <p15:clr>
            <a:srgbClr val="A4A3A4"/>
          </p15:clr>
        </p15:guide>
        <p15:guide id="3" pos="712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3B723A-BBDA-440B-961C-6ACB2F2F0D8B}" name="Mandy Lubjenka" initials="ML" userId="S::Mandy.Lubjenka@hec-esc.ca::79831aed-fa6d-4303-bc42-cd3d1566fb2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ust, Blandine" initials="PB" lastIdx="1" clrIdx="0">
    <p:extLst>
      <p:ext uri="{19B8F6BF-5375-455C-9EA6-DF929625EA0E}">
        <p15:presenceInfo xmlns:p15="http://schemas.microsoft.com/office/powerpoint/2012/main" userId="S::blandine.proust@cfhi-fcass.ca::00c54afa-c4d0-427d-b477-3cbbf4bb2de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6F6"/>
    <a:srgbClr val="3B3B3B"/>
    <a:srgbClr val="D5FFFE"/>
    <a:srgbClr val="FDF1F5"/>
    <a:srgbClr val="E1FFFE"/>
    <a:srgbClr val="FFFFFF"/>
    <a:srgbClr val="FFFBE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9247"/>
  </p:normalViewPr>
  <p:slideViewPr>
    <p:cSldViewPr snapToGrid="0" showGuides="1">
      <p:cViewPr varScale="1">
        <p:scale>
          <a:sx n="99" d="100"/>
          <a:sy n="99" d="100"/>
        </p:scale>
        <p:origin x="1600" y="184"/>
      </p:cViewPr>
      <p:guideLst>
        <p:guide orient="horz" pos="2160"/>
        <p:guide pos="551"/>
        <p:guide pos="712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dy Lubjenka" userId="79831aed-fa6d-4303-bc42-cd3d1566fb25" providerId="ADAL" clId="{019E2FD3-E53E-5D33-8466-16D4CD99FA71}"/>
    <pc:docChg chg="custSel modSld">
      <pc:chgData name="Mandy Lubjenka" userId="79831aed-fa6d-4303-bc42-cd3d1566fb25" providerId="ADAL" clId="{019E2FD3-E53E-5D33-8466-16D4CD99FA71}" dt="2026-08-06T00:05:40.769" v="0" actId="478"/>
      <pc:docMkLst>
        <pc:docMk/>
      </pc:docMkLst>
      <pc:sldChg chg="delSp mod">
        <pc:chgData name="Mandy Lubjenka" userId="79831aed-fa6d-4303-bc42-cd3d1566fb25" providerId="ADAL" clId="{019E2FD3-E53E-5D33-8466-16D4CD99FA71}" dt="2026-08-06T00:05:40.769" v="0" actId="478"/>
        <pc:sldMkLst>
          <pc:docMk/>
          <pc:sldMk cId="254148727" sldId="256"/>
        </pc:sldMkLst>
        <pc:spChg chg="del">
          <ac:chgData name="Mandy Lubjenka" userId="79831aed-fa6d-4303-bc42-cd3d1566fb25" providerId="ADAL" clId="{019E2FD3-E53E-5D33-8466-16D4CD99FA71}" dt="2026-08-06T00:05:40.769" v="0" actId="478"/>
          <ac:spMkLst>
            <pc:docMk/>
            <pc:sldMk cId="254148727" sldId="256"/>
            <ac:spMk id="2" creationId="{409F42CD-8AC8-FCC4-79CD-EC4B620AEB4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3CBCC-0BF9-3A4F-8427-A52C3B9C25DB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4B198-1CCF-724B-908F-5F66E990C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461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1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1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12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83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54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24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95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66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44B198-1CCF-724B-908F-5F66E990C5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49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 Slide 1"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FEEBA1-A635-0988-E326-991638E8D5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238760"/>
            <a:ext cx="12192000" cy="6380480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B6FAED52-63D2-C89E-3B85-1393369875E7}"/>
              </a:ext>
            </a:extLst>
          </p:cNvPr>
          <p:cNvSpPr/>
          <p:nvPr/>
        </p:nvSpPr>
        <p:spPr>
          <a:xfrm>
            <a:off x="4999383" y="3651299"/>
            <a:ext cx="5673799" cy="1076400"/>
          </a:xfrm>
          <a:custGeom>
            <a:avLst/>
            <a:gdLst>
              <a:gd name="csX0" fmla="*/ 0 w 8128000"/>
              <a:gd name="csY0" fmla="*/ 0 h 1076400"/>
              <a:gd name="csX1" fmla="*/ 8128000 w 8128000"/>
              <a:gd name="csY1" fmla="*/ 0 h 1076400"/>
              <a:gd name="csX2" fmla="*/ 8128000 w 8128000"/>
              <a:gd name="csY2" fmla="*/ 1076400 h 1076400"/>
              <a:gd name="csX3" fmla="*/ 0 w 8128000"/>
              <a:gd name="csY3" fmla="*/ 1076400 h 1076400"/>
              <a:gd name="csX4" fmla="*/ 0 w 8128000"/>
              <a:gd name="csY4" fmla="*/ 0 h 1076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8000" h="1076400">
                <a:moveTo>
                  <a:pt x="0" y="0"/>
                </a:moveTo>
                <a:lnTo>
                  <a:pt x="8128000" y="0"/>
                </a:lnTo>
                <a:lnTo>
                  <a:pt x="8128000" y="1076400"/>
                </a:lnTo>
                <a:lnTo>
                  <a:pt x="0" y="10764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8064" tIns="82550" rIns="462280" bIns="82550" numCol="1" spcCol="1270" anchor="t" anchorCtr="0">
            <a:noAutofit/>
          </a:bodyPr>
          <a:lstStyle/>
          <a:p>
            <a:pPr marL="285754" lvl="1" indent="-285754" algn="l" defTabSz="2266979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"/>
            </a:pPr>
            <a:endParaRPr lang="en-US" sz="5101" kern="1200" dirty="0"/>
          </a:p>
        </p:txBody>
      </p:sp>
    </p:spTree>
    <p:extLst>
      <p:ext uri="{BB962C8B-B14F-4D97-AF65-F5344CB8AC3E}">
        <p14:creationId xmlns:p14="http://schemas.microsoft.com/office/powerpoint/2010/main" val="1251647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617FBB-DB2F-4FBC-8F32-5E78E96BD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7981"/>
            <a:ext cx="10515600" cy="111760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4D0D6-E8FA-4AF8-8F2D-CD2CD0B05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599" y="186681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114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 ftr="0" dt="0"/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80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9" indent="-228603" algn="l" defTabSz="914411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40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00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31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1487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ark text templates">
  <a:themeElements>
    <a:clrScheme name="HEC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3F358F"/>
      </a:accent1>
      <a:accent2>
        <a:srgbClr val="02A8A5"/>
      </a:accent2>
      <a:accent3>
        <a:srgbClr val="FCE100"/>
      </a:accent3>
      <a:accent4>
        <a:srgbClr val="F99F20"/>
      </a:accent4>
      <a:accent5>
        <a:srgbClr val="E82064"/>
      </a:accent5>
      <a:accent6>
        <a:srgbClr val="000000"/>
      </a:accent6>
      <a:hlink>
        <a:srgbClr val="3F358F"/>
      </a:hlink>
      <a:folHlink>
        <a:srgbClr val="3F35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 w="12700"/>
      </a:spPr>
      <a:bodyPr rtlCol="0" anchor="ctr"/>
      <a:lstStyle>
        <a:defPPr algn="l">
          <a:defRPr sz="2000" b="1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HECPowerPointTemplate2026" id="{21AF6FC9-1DF4-4DDF-8063-BBF3B9529F7B}" vid="{0CF156D6-8D30-4A11-BAAD-6DFBC5AEFE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8A802773E39A4D9D29F71436AD8517" ma:contentTypeVersion="20" ma:contentTypeDescription="Create a new document." ma:contentTypeScope="" ma:versionID="099fa6c255fa9dd05ea76d0a1ff79a3e">
  <xsd:schema xmlns:xsd="http://www.w3.org/2001/XMLSchema" xmlns:xs="http://www.w3.org/2001/XMLSchema" xmlns:p="http://schemas.microsoft.com/office/2006/metadata/properties" xmlns:ns2="4505687d-2504-4ba9-b224-b5298c376717" xmlns:ns3="1c2d5024-d063-49bc-9df2-e9dd7583ded3" targetNamespace="http://schemas.microsoft.com/office/2006/metadata/properties" ma:root="true" ma:fieldsID="83ab8eb6d7b481302957fa1020cb1b09" ns2:_="" ns3:_="">
    <xsd:import namespace="4505687d-2504-4ba9-b224-b5298c376717"/>
    <xsd:import namespace="1c2d5024-d063-49bc-9df2-e9dd7583de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FileCategory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05687d-2504-4ba9-b224-b5298c3767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FileCategory" ma:index="21" nillable="true" ma:displayName="File Category" ma:format="Dropdown" ma:internalName="FileCatego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otes"/>
                    <xsd:enumeration value="Decisions"/>
                    <xsd:enumeration value="Planning"/>
                    <xsd:enumeration value="Working Files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cbde02f-0584-40b5-9add-4084884bb6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2d5024-d063-49bc-9df2-e9dd7583ded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1b79dae-d421-4994-8d6b-bc6fd25dc647}" ma:internalName="TaxCatchAll" ma:showField="CatchAllData" ma:web="1c2d5024-d063-49bc-9df2-e9dd7583de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05687d-2504-4ba9-b224-b5298c376717">
      <Terms xmlns="http://schemas.microsoft.com/office/infopath/2007/PartnerControls"/>
    </lcf76f155ced4ddcb4097134ff3c332f>
    <TaxCatchAll xmlns="1c2d5024-d063-49bc-9df2-e9dd7583ded3" xsi:nil="true"/>
    <FileCategory xmlns="4505687d-2504-4ba9-b224-b5298c376717" xsi:nil="true"/>
  </documentManagement>
</p:properties>
</file>

<file path=customXml/itemProps1.xml><?xml version="1.0" encoding="utf-8"?>
<ds:datastoreItem xmlns:ds="http://schemas.openxmlformats.org/officeDocument/2006/customXml" ds:itemID="{C6FD7275-6217-4DE9-AA7A-6B3C4EB93F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DD0FED-C39F-4C94-A2FA-57ACA8A96E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05687d-2504-4ba9-b224-b5298c376717"/>
    <ds:schemaRef ds:uri="1c2d5024-d063-49bc-9df2-e9dd7583de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86D0B95-703A-4685-840E-50E9BF8BD5E4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4505687d-2504-4ba9-b224-b5298c376717"/>
    <ds:schemaRef ds:uri="http://purl.org/dc/terms/"/>
    <ds:schemaRef ds:uri="http://purl.org/dc/dcmitype/"/>
    <ds:schemaRef ds:uri="http://schemas.microsoft.com/office/infopath/2007/PartnerControls"/>
    <ds:schemaRef ds:uri="1c2d5024-d063-49bc-9df2-e9dd7583ded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Dark text templates</Template>
  <TotalTime>63</TotalTime>
  <Words>1</Words>
  <Application>Microsoft Macintosh PowerPoint</Application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Dark text templates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Mandy Lubjenka</dc:creator>
  <cp:keywords/>
  <dc:description/>
  <cp:lastModifiedBy>Mandy Lubjenka</cp:lastModifiedBy>
  <cp:revision>3</cp:revision>
  <dcterms:created xsi:type="dcterms:W3CDTF">2026-08-05T18:01:07Z</dcterms:created>
  <dcterms:modified xsi:type="dcterms:W3CDTF">2026-08-06T00:05:42Z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UID">
    <vt:lpwstr>3c304898-ed12-4deb-98f4-d08c603d3009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MediaServiceImageTags">
    <vt:lpwstr/>
  </property>
  <property fmtid="{D5CDD505-2E9C-101B-9397-08002B2CF9AE}" pid="8" name="ContentTypeId">
    <vt:lpwstr>0x010100568A802773E39A4D9D29F71436AD8517</vt:lpwstr>
  </property>
</Properties>
</file>