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7"/>
  </p:notesMasterIdLst>
  <p:sldIdLst>
    <p:sldId id="256" r:id="rId5"/>
    <p:sldId id="257" r:id="rId6"/>
  </p:sldIdLst>
  <p:sldSz cx="7315200" cy="9144000"/>
  <p:notesSz cx="6858000" cy="9144000"/>
  <p:custDataLst>
    <p:tags r:id="rId8"/>
  </p:custDataLst>
  <p:defaultTextStyle>
    <a:defPPr>
      <a:defRPr lang="en-US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CBC29-1625-4DDD-8AB3-B0D817557249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31" userDrawn="1">
          <p15:clr>
            <a:srgbClr val="A4A3A4"/>
          </p15:clr>
        </p15:guide>
        <p15:guide id="3" pos="427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B723A-BBDA-440B-961C-6ACB2F2F0D8B}" name="Mandy Lubjenka" initials="ML" userId="S::Mandy.Lubjenka@hec-esc.ca::79831aed-fa6d-4303-bc42-cd3d1566fb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ust, Blandine" initials="PB" lastIdx="1" clrIdx="0">
    <p:extLst>
      <p:ext uri="{19B8F6BF-5375-455C-9EA6-DF929625EA0E}">
        <p15:presenceInfo xmlns:p15="http://schemas.microsoft.com/office/powerpoint/2012/main" userId="S::blandine.proust@cfhi-fcass.ca::00c54afa-c4d0-427d-b477-3cbbf4bb2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6"/>
    <a:srgbClr val="3B3B3B"/>
    <a:srgbClr val="D5FFFE"/>
    <a:srgbClr val="FDF1F5"/>
    <a:srgbClr val="E1FFFE"/>
    <a:srgbClr val="FFFFFF"/>
    <a:srgbClr val="FFFBE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417A22-9F8A-6B43-B114-6095889FBD5F}" v="7" dt="2026-08-05T22:09:03.702"/>
    <p1510:client id="{E20C6158-98CD-694B-8625-B77035D773C4}" v="19" dt="2026-08-05T21:48:38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9247"/>
  </p:normalViewPr>
  <p:slideViewPr>
    <p:cSldViewPr snapToGrid="0" showGuides="1">
      <p:cViewPr varScale="1">
        <p:scale>
          <a:sx n="74" d="100"/>
          <a:sy n="74" d="100"/>
        </p:scale>
        <p:origin x="3688" y="192"/>
      </p:cViewPr>
      <p:guideLst>
        <p:guide orient="horz" pos="2880"/>
        <p:guide pos="331"/>
        <p:guide pos="42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CBCC-0BF9-3A4F-8427-A52C3B9C25DB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4B198-1CCF-724B-908F-5F66E990C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6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3925" y="1143000"/>
            <a:ext cx="2470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4B198-1CCF-724B-908F-5F66E990C5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4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2999630" y="4868399"/>
            <a:ext cx="3404279" cy="14352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838" tIns="49530" rIns="277368" bIns="49530" numCol="1" spcCol="1270" anchor="t" anchorCtr="0">
            <a:noAutofit/>
          </a:bodyPr>
          <a:lstStyle/>
          <a:p>
            <a:pPr marL="171452" lvl="1" indent="-171452" algn="l" defTabSz="1360187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3061" kern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91E9FB-61C5-4D2F-CFB1-E04A7AFF4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4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30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2999630" y="4868399"/>
            <a:ext cx="3404279" cy="14352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838" tIns="49530" rIns="277368" bIns="49530" numCol="1" spcCol="1270" anchor="t" anchorCtr="0">
            <a:noAutofit/>
          </a:bodyPr>
          <a:lstStyle/>
          <a:p>
            <a:pPr marL="171452" lvl="1" indent="-171452" algn="l" defTabSz="1360187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3061" kern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D3E29-9382-1282-C3C3-02ED6CA99B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73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3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17FBB-DB2F-4FBC-8F32-5E78E96B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917309"/>
            <a:ext cx="6309360" cy="149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4D0D6-E8FA-4AF8-8F2D-CD2CD0B0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2489087"/>
            <a:ext cx="630936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14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 ftr="0" dt="0"/>
  <p:txStyles>
    <p:titleStyle>
      <a:lvl1pPr algn="l" defTabSz="548647" rtl="0" eaLnBrk="1" latinLnBrk="0" hangingPunct="1">
        <a:lnSpc>
          <a:spcPct val="90000"/>
        </a:lnSpc>
        <a:spcBef>
          <a:spcPct val="0"/>
        </a:spcBef>
        <a:buNone/>
        <a:defRPr sz="264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37162" indent="-137162" algn="l" defTabSz="548647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Font typeface="Arial" panose="020B0604020202020204" pitchFamily="34" charset="0"/>
        <a:buChar char="•"/>
        <a:defRPr sz="16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11485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44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8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2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60132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0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34456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0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08779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102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26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49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7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7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9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17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4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6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88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20D680-6CC2-0F87-9C68-E281CB45C7F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34204" y="6270695"/>
            <a:ext cx="3307866" cy="1176157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148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5CB350-C026-9319-EBF7-54B07F9CF99D}"/>
              </a:ext>
            </a:extLst>
          </p:cNvPr>
          <p:cNvSpPr txBox="1"/>
          <p:nvPr/>
        </p:nvSpPr>
        <p:spPr>
          <a:xfrm>
            <a:off x="1414732" y="5158597"/>
            <a:ext cx="448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Insert Word</a:t>
            </a:r>
          </a:p>
        </p:txBody>
      </p:sp>
    </p:spTree>
    <p:extLst>
      <p:ext uri="{BB962C8B-B14F-4D97-AF65-F5344CB8AC3E}">
        <p14:creationId xmlns:p14="http://schemas.microsoft.com/office/powerpoint/2010/main" val="18925779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ark text templates">
  <a:themeElements>
    <a:clrScheme name="HEC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3F358F"/>
      </a:accent1>
      <a:accent2>
        <a:srgbClr val="02A8A5"/>
      </a:accent2>
      <a:accent3>
        <a:srgbClr val="FCE100"/>
      </a:accent3>
      <a:accent4>
        <a:srgbClr val="F99F20"/>
      </a:accent4>
      <a:accent5>
        <a:srgbClr val="E82064"/>
      </a:accent5>
      <a:accent6>
        <a:srgbClr val="000000"/>
      </a:accent6>
      <a:hlink>
        <a:srgbClr val="3F358F"/>
      </a:hlink>
      <a:folHlink>
        <a:srgbClr val="3F35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 w="12700"/>
      </a:spPr>
      <a:bodyPr rtlCol="0" anchor="ctr"/>
      <a:lstStyle>
        <a:defPPr algn="l">
          <a:defRPr sz="2000"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HECPowerPointTemplate2026" id="{21AF6FC9-1DF4-4DDF-8063-BBF3B9529F7B}" vid="{0CF156D6-8D30-4A11-BAAD-6DFBC5AEF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8A802773E39A4D9D29F71436AD8517" ma:contentTypeVersion="20" ma:contentTypeDescription="Create a new document." ma:contentTypeScope="" ma:versionID="099fa6c255fa9dd05ea76d0a1ff79a3e">
  <xsd:schema xmlns:xsd="http://www.w3.org/2001/XMLSchema" xmlns:xs="http://www.w3.org/2001/XMLSchema" xmlns:p="http://schemas.microsoft.com/office/2006/metadata/properties" xmlns:ns2="4505687d-2504-4ba9-b224-b5298c376717" xmlns:ns3="1c2d5024-d063-49bc-9df2-e9dd7583ded3" targetNamespace="http://schemas.microsoft.com/office/2006/metadata/properties" ma:root="true" ma:fieldsID="83ab8eb6d7b481302957fa1020cb1b09" ns2:_="" ns3:_="">
    <xsd:import namespace="4505687d-2504-4ba9-b224-b5298c376717"/>
    <xsd:import namespace="1c2d5024-d063-49bc-9df2-e9dd7583d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FileCategory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5687d-2504-4ba9-b224-b5298c3767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FileCategory" ma:index="21" nillable="true" ma:displayName="File Category" ma:format="Dropdown" ma:internalName="File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otes"/>
                    <xsd:enumeration value="Decisions"/>
                    <xsd:enumeration value="Planning"/>
                    <xsd:enumeration value="Working File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cbde02f-0584-40b5-9add-4084884bb6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d5024-d063-49bc-9df2-e9dd7583d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1b79dae-d421-4994-8d6b-bc6fd25dc647}" ma:internalName="TaxCatchAll" ma:showField="CatchAllData" ma:web="1c2d5024-d063-49bc-9df2-e9dd7583d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05687d-2504-4ba9-b224-b5298c376717">
      <Terms xmlns="http://schemas.microsoft.com/office/infopath/2007/PartnerControls"/>
    </lcf76f155ced4ddcb4097134ff3c332f>
    <TaxCatchAll xmlns="1c2d5024-d063-49bc-9df2-e9dd7583ded3" xsi:nil="true"/>
    <FileCategory xmlns="4505687d-2504-4ba9-b224-b5298c376717" xsi:nil="true"/>
  </documentManagement>
</p:properties>
</file>

<file path=customXml/itemProps1.xml><?xml version="1.0" encoding="utf-8"?>
<ds:datastoreItem xmlns:ds="http://schemas.openxmlformats.org/officeDocument/2006/customXml" ds:itemID="{0EDD0FED-C39F-4C94-A2FA-57ACA8A96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5687d-2504-4ba9-b224-b5298c376717"/>
    <ds:schemaRef ds:uri="1c2d5024-d063-49bc-9df2-e9dd7583d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FD7275-6217-4DE9-AA7A-6B3C4EB93F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6D0B95-703A-4685-840E-50E9BF8BD5E4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c2d5024-d063-49bc-9df2-e9dd7583ded3"/>
    <ds:schemaRef ds:uri="4505687d-2504-4ba9-b224-b5298c3767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text templates</Template>
  <TotalTime>216</TotalTime>
  <Words>3</Words>
  <Application>Microsoft Macintosh PowerPoint</Application>
  <PresentationFormat>Custom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Dark text templates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Mandy Lubjenka</dc:creator>
  <cp:keywords/>
  <dc:description/>
  <cp:lastModifiedBy>Mandy Lubjenka</cp:lastModifiedBy>
  <cp:revision>7</cp:revision>
  <dcterms:created xsi:type="dcterms:W3CDTF">2026-08-05T18:01:07Z</dcterms:created>
  <dcterms:modified xsi:type="dcterms:W3CDTF">2026-08-06T20:37:57Z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UID">
    <vt:lpwstr>3c304898-ed12-4deb-98f4-d08c603d3009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  <property fmtid="{D5CDD505-2E9C-101B-9397-08002B2CF9AE}" pid="8" name="ContentTypeId">
    <vt:lpwstr>0x010100568A802773E39A4D9D29F71436AD8517</vt:lpwstr>
  </property>
</Properties>
</file>