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6.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9.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1.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39"/>
  </p:notesMasterIdLst>
  <p:sldIdLst>
    <p:sldId id="4610" r:id="rId5"/>
    <p:sldId id="4609" r:id="rId6"/>
    <p:sldId id="4608" r:id="rId7"/>
    <p:sldId id="4619" r:id="rId8"/>
    <p:sldId id="4607" r:id="rId9"/>
    <p:sldId id="4611" r:id="rId10"/>
    <p:sldId id="4606" r:id="rId11"/>
    <p:sldId id="4361" r:id="rId12"/>
    <p:sldId id="4625" r:id="rId13"/>
    <p:sldId id="4624" r:id="rId14"/>
    <p:sldId id="298" r:id="rId15"/>
    <p:sldId id="4592" r:id="rId16"/>
    <p:sldId id="4194" r:id="rId17"/>
    <p:sldId id="4596" r:id="rId18"/>
    <p:sldId id="4621" r:id="rId19"/>
    <p:sldId id="4598" r:id="rId20"/>
    <p:sldId id="302" r:id="rId21"/>
    <p:sldId id="4587" r:id="rId22"/>
    <p:sldId id="4104" r:id="rId23"/>
    <p:sldId id="4617" r:id="rId24"/>
    <p:sldId id="4467" r:id="rId25"/>
    <p:sldId id="4191" r:id="rId26"/>
    <p:sldId id="4616" r:id="rId27"/>
    <p:sldId id="4585" r:id="rId28"/>
    <p:sldId id="4623" r:id="rId29"/>
    <p:sldId id="4622" r:id="rId30"/>
    <p:sldId id="4602" r:id="rId31"/>
    <p:sldId id="4603" r:id="rId32"/>
    <p:sldId id="4613" r:id="rId33"/>
    <p:sldId id="4615" r:id="rId34"/>
    <p:sldId id="4614" r:id="rId35"/>
    <p:sldId id="4605" r:id="rId36"/>
    <p:sldId id="4612" r:id="rId37"/>
    <p:sldId id="4620" r:id="rId38"/>
  </p:sldIdLst>
  <p:sldSz cx="12192000" cy="6858000"/>
  <p:notesSz cx="7053263" cy="93091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Deck Template" id="{33CAB2FE-371B-4A41-9F54-F99E5D0B727B}">
          <p14:sldIdLst>
            <p14:sldId id="4610"/>
            <p14:sldId id="4609"/>
            <p14:sldId id="4608"/>
            <p14:sldId id="4619"/>
            <p14:sldId id="4607"/>
            <p14:sldId id="4611"/>
            <p14:sldId id="4606"/>
            <p14:sldId id="4361"/>
            <p14:sldId id="4625"/>
            <p14:sldId id="4624"/>
            <p14:sldId id="298"/>
            <p14:sldId id="4592"/>
            <p14:sldId id="4194"/>
            <p14:sldId id="4596"/>
            <p14:sldId id="4621"/>
            <p14:sldId id="4598"/>
            <p14:sldId id="302"/>
            <p14:sldId id="4587"/>
            <p14:sldId id="4104"/>
            <p14:sldId id="4617"/>
          </p14:sldIdLst>
        </p14:section>
        <p14:section name="Tips for starting on o new approach to safety" id="{58DCB909-0F53-4503-B7E9-7320D0356B81}">
          <p14:sldIdLst>
            <p14:sldId id="4467"/>
            <p14:sldId id="4191"/>
            <p14:sldId id="4616"/>
            <p14:sldId id="4585"/>
            <p14:sldId id="4623"/>
            <p14:sldId id="4622"/>
            <p14:sldId id="4602"/>
            <p14:sldId id="4603"/>
            <p14:sldId id="4613"/>
            <p14:sldId id="4615"/>
            <p14:sldId id="4614"/>
            <p14:sldId id="4605"/>
            <p14:sldId id="4612"/>
            <p14:sldId id="462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4BC0D-A45F-5E1C-317E-2BAEB74FB9C0}" name="virginia@flintoft.ca" initials="vi" userId="S::urn:spo:guest#virginia@flintoft.ca::" providerId="AD"/>
  <p188:author id="{5EC0BE10-6FF5-474C-86DE-76193A7FA596}" name="Dan Costigan" initials="DC" userId="S::Dan.Costigan@hec-esc.ca::ff42a54d-16f6-457f-bd16-5309f43c837b" providerId="AD"/>
  <p188:author id="{80E5B711-DB90-C762-8387-85DE352659D8}" name="Carol Fancott" initials="CF" userId="S::carol.fancott@hec-esc.ca::3d0bd617-02ca-42a8-819a-d5eebc6e19a9" providerId="AD"/>
  <p188:author id="{33A53125-9D04-B520-B93A-C8B378D666AC}" name="Graeme Wilkes" initials="GW" userId="S::Graeme.Wilkes@hec-esc.ca::d10e74a3-a5cc-4d54-9579-13b594bc5b97" providerId="AD"/>
  <p188:author id="{4BE99025-4BB5-FC32-4F3C-40F3D038FF4D}" name="Rachel Gilbert" initials="RG" userId="S::Rachel.Gilbert@hec-esc.ca::51b96f95-54bd-45b3-8d87-fffce7135cb7" providerId="AD"/>
  <p188:author id="{7803DB26-67E9-580F-8B66-DE8554B028B0}" name="Kent Cadogan Loftsgard" initials="KCL" userId="cd391b4e2474f445" providerId="Windows Live"/>
  <p188:author id="{0DE51538-238B-D0CA-BE32-17AA18DD538A}" name="Graeme Wilkes" initials="GW" userId="S::graeme.wilkes@hec-esc.ca::d10e74a3-a5cc-4d54-9579-13b594bc5b97" providerId="AD"/>
  <p188:author id="{BF46A03C-1254-491A-EFBE-830C76C7FD0A}" name="ross.baker@utoronto.ca" initials="ro" userId="S::urn:spo:guest#ross.baker@utoronto.ca::" providerId="AD"/>
  <p188:author id="{9416A343-8527-1F82-557C-389814CD7DF1}" name="Beverley Pomeroy" initials="BP" userId="S::beverley.pomeroy@hec-esc.ca::bc81b7b5-614f-4d83-ba15-007e1cf612b9" providerId="AD"/>
  <p188:author id="{C26D0E4B-CCF8-456A-8C21-28C33738ACB1}" name="Jennifer Schipper" initials="JS" userId="S::jschipper@oltca.com::6750c7ce-baa4-4f07-aca1-adb471520d6c" providerId="AD"/>
  <p188:author id="{60217B65-4A3D-8CE2-5F17-3A2B193BB004}" name="Jennifer Schipper" initials="JS" userId="S::jschipper@arccommsinc.com::4566cec4-abce-4673-8821-502bbe444dc9" providerId="AD"/>
  <p188:author id="{E40DFF86-C39C-C9AD-E0B5-2FC8584425BD}" name="Anne MacLaurin" initials="AM" userId="S::Anne.MacLaurin@hec-esc.ca::09823825-f5ae-4dd5-ba5c-7db7b1cd3a75" providerId="AD"/>
  <p188:author id="{43C67D9C-DABA-DAB7-28D5-2DFC77289255}" name="Aurélie Barbe" initials="AB" userId="S::abarbe@banfield.agency::3879b34e-8f5a-4ea7-83ab-ffc2b24fa0ff" providerId="AD"/>
  <p188:author id="{75EE30A0-C515-B324-2A45-B6887DDAC03A}" name="Hailey Riendeau" initials="HR" userId="S::Hailey.Riendeau@hec-esc.ca::2bcdd952-22cf-42fa-bd8d-0252bbe2e7ee" providerId="AD"/>
  <p188:author id="{12CA53A7-661F-C57E-4475-5E0FA426C3A2}" name="Carol Fancott" initials="CF" userId="S::Carol.Fancott@hec-esc.ca::3d0bd617-02ca-42a8-819a-d5eebc6e19a9" providerId="AD"/>
  <p188:author id="{B8256DC6-B8BF-8725-29C3-8910E67B3982}" name="alice.damon@horizonnb.ca" initials="al" userId="S::urn:spo:guest#alice.damon@horizonnb.ca::" providerId="AD"/>
  <p188:author id="{7BBBCEC9-1635-423A-1654-99376D54E10A}" name="Mandy Lubjenka" initials="ML" userId="S::mandy.lubjenka@hec-esc.ca::79831aed-fa6d-4303-bc42-cd3d1566fb25" providerId="AD"/>
  <p188:author id="{727B42D1-0A24-88E5-E6C5-9F3C3321253F}" name="James Rebello" initials="JR" userId="S::james.rebello@hec-esc.ca::5b5280c9-fced-4a68-a86a-5be9348e3b2f" providerId="AD"/>
  <p188:author id="{9347B7DB-1467-5529-0E71-CA437C375AA5}" name="jschipper@arccommsinc.com" initials="js" userId="S::urn:spo:guest#jschipper@arccommsinc.com::" providerId="AD"/>
  <p188:author id="{D73236E7-0A87-CDB7-4F1F-AFE6AA9A92A7}" name="Blandine Proust" initials="BP" userId="S::Blandine.Proust@hec-esc.ca::52c29402-4d4e-4419-b193-e6460102f2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roust, Blandine" initials="PB" lastIdx="1" clrIdx="0">
    <p:extLst>
      <p:ext uri="{19B8F6BF-5375-455C-9EA6-DF929625EA0E}">
        <p15:presenceInfo xmlns:p15="http://schemas.microsoft.com/office/powerpoint/2012/main" userId="S::blandine.proust@cfhi-fcass.ca::00c54afa-c4d0-427d-b477-3cbbf4bb2d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586"/>
    <a:srgbClr val="E11F65"/>
    <a:srgbClr val="1DA8A4"/>
    <a:srgbClr val="FFFFFF"/>
    <a:srgbClr val="628171"/>
    <a:srgbClr val="F9A020"/>
    <a:srgbClr val="F4A6C2"/>
    <a:srgbClr val="EF79A3"/>
    <a:srgbClr val="016765"/>
    <a:srgbClr val="01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BD49B-577E-6B46-B29F-75D9F2FBD81D}" v="37" dt="2023-10-10T13:55:32.578"/>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15"/>
    <p:restoredTop sz="65170" autoAdjust="0"/>
  </p:normalViewPr>
  <p:slideViewPr>
    <p:cSldViewPr snapToGrid="0">
      <p:cViewPr varScale="1">
        <p:scale>
          <a:sx n="81" d="100"/>
          <a:sy n="81" d="100"/>
        </p:scale>
        <p:origin x="2736" y="176"/>
      </p:cViewPr>
      <p:guideLst>
        <p:guide orient="horz" pos="2160"/>
        <p:guide pos="3840"/>
      </p:guideLst>
    </p:cSldViewPr>
  </p:slideViewPr>
  <p:outlineViewPr>
    <p:cViewPr>
      <p:scale>
        <a:sx n="33" d="100"/>
        <a:sy n="33" d="100"/>
      </p:scale>
      <p:origin x="0" y="-680"/>
    </p:cViewPr>
  </p:outlineViewPr>
  <p:notesTextViewPr>
    <p:cViewPr>
      <p:scale>
        <a:sx n="1" d="1"/>
        <a:sy n="1" d="1"/>
      </p:scale>
      <p:origin x="0" y="0"/>
    </p:cViewPr>
  </p:notesTextViewPr>
  <p:notesViewPr>
    <p:cSldViewPr snapToGrid="0" showGuides="1">
      <p:cViewPr varScale="1">
        <p:scale>
          <a:sx n="95" d="100"/>
          <a:sy n="95" d="100"/>
        </p:scale>
        <p:origin x="4304" y="192"/>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Rouble" userId="90ae7fb6-fb02-4244-ad9d-5e029ea051fc" providerId="ADAL" clId="{B8EBD49B-577E-6B46-B29F-75D9F2FBD81D}"/>
    <pc:docChg chg="undo redo custSel modSld modMainMaster">
      <pc:chgData name="Greg Rouble" userId="90ae7fb6-fb02-4244-ad9d-5e029ea051fc" providerId="ADAL" clId="{B8EBD49B-577E-6B46-B29F-75D9F2FBD81D}" dt="2023-10-10T13:55:32.577" v="102"/>
      <pc:docMkLst>
        <pc:docMk/>
      </pc:docMkLst>
      <pc:sldChg chg="modSp">
        <pc:chgData name="Greg Rouble" userId="90ae7fb6-fb02-4244-ad9d-5e029ea051fc" providerId="ADAL" clId="{B8EBD49B-577E-6B46-B29F-75D9F2FBD81D}" dt="2023-10-10T13:04:19.322" v="19" actId="962"/>
        <pc:sldMkLst>
          <pc:docMk/>
          <pc:sldMk cId="2176832921" sldId="298"/>
        </pc:sldMkLst>
        <pc:picChg chg="mod">
          <ac:chgData name="Greg Rouble" userId="90ae7fb6-fb02-4244-ad9d-5e029ea051fc" providerId="ADAL" clId="{B8EBD49B-577E-6B46-B29F-75D9F2FBD81D}" dt="2023-10-10T13:04:19.322" v="19" actId="962"/>
          <ac:picMkLst>
            <pc:docMk/>
            <pc:sldMk cId="2176832921" sldId="298"/>
            <ac:picMk id="4098" creationId="{8C50FCB8-FAC3-47A9-9F65-7B71AA6CBCA8}"/>
          </ac:picMkLst>
        </pc:picChg>
      </pc:sldChg>
      <pc:sldChg chg="modSp mod">
        <pc:chgData name="Greg Rouble" userId="90ae7fb6-fb02-4244-ad9d-5e029ea051fc" providerId="ADAL" clId="{B8EBD49B-577E-6B46-B29F-75D9F2FBD81D}" dt="2023-10-10T13:06:23.186" v="32" actId="962"/>
        <pc:sldMkLst>
          <pc:docMk/>
          <pc:sldMk cId="2613475142" sldId="302"/>
        </pc:sldMkLst>
        <pc:picChg chg="mod">
          <ac:chgData name="Greg Rouble" userId="90ae7fb6-fb02-4244-ad9d-5e029ea051fc" providerId="ADAL" clId="{B8EBD49B-577E-6B46-B29F-75D9F2FBD81D}" dt="2023-10-10T13:06:23.186" v="32" actId="962"/>
          <ac:picMkLst>
            <pc:docMk/>
            <pc:sldMk cId="2613475142" sldId="302"/>
            <ac:picMk id="5" creationId="{BDE23FDF-C88B-B3D9-0C41-3E8B7C8070C4}"/>
          </ac:picMkLst>
        </pc:picChg>
      </pc:sldChg>
      <pc:sldChg chg="modSp mod">
        <pc:chgData name="Greg Rouble" userId="90ae7fb6-fb02-4244-ad9d-5e029ea051fc" providerId="ADAL" clId="{B8EBD49B-577E-6B46-B29F-75D9F2FBD81D}" dt="2023-10-10T13:08:13.934" v="35" actId="1076"/>
        <pc:sldMkLst>
          <pc:docMk/>
          <pc:sldMk cId="4166311086" sldId="4191"/>
        </pc:sldMkLst>
        <pc:spChg chg="mod">
          <ac:chgData name="Greg Rouble" userId="90ae7fb6-fb02-4244-ad9d-5e029ea051fc" providerId="ADAL" clId="{B8EBD49B-577E-6B46-B29F-75D9F2FBD81D}" dt="2023-10-10T13:08:13.934" v="35" actId="1076"/>
          <ac:spMkLst>
            <pc:docMk/>
            <pc:sldMk cId="4166311086" sldId="4191"/>
            <ac:spMk id="3" creationId="{968ED3A3-E2D9-4AE1-A7B4-4CE4F813EFB3}"/>
          </ac:spMkLst>
        </pc:spChg>
        <pc:spChg chg="mod">
          <ac:chgData name="Greg Rouble" userId="90ae7fb6-fb02-4244-ad9d-5e029ea051fc" providerId="ADAL" clId="{B8EBD49B-577E-6B46-B29F-75D9F2FBD81D}" dt="2023-10-10T13:08:13.934" v="35" actId="1076"/>
          <ac:spMkLst>
            <pc:docMk/>
            <pc:sldMk cId="4166311086" sldId="4191"/>
            <ac:spMk id="25" creationId="{00000000-0000-0000-0000-000000000000}"/>
          </ac:spMkLst>
        </pc:spChg>
      </pc:sldChg>
      <pc:sldChg chg="modSp mod">
        <pc:chgData name="Greg Rouble" userId="90ae7fb6-fb02-4244-ad9d-5e029ea051fc" providerId="ADAL" clId="{B8EBD49B-577E-6B46-B29F-75D9F2FBD81D}" dt="2023-10-10T13:04:34.385" v="21" actId="962"/>
        <pc:sldMkLst>
          <pc:docMk/>
          <pc:sldMk cId="3819165585" sldId="4194"/>
        </pc:sldMkLst>
        <pc:grpChg chg="mod">
          <ac:chgData name="Greg Rouble" userId="90ae7fb6-fb02-4244-ad9d-5e029ea051fc" providerId="ADAL" clId="{B8EBD49B-577E-6B46-B29F-75D9F2FBD81D}" dt="2023-10-10T13:04:34.385" v="21" actId="962"/>
          <ac:grpSpMkLst>
            <pc:docMk/>
            <pc:sldMk cId="3819165585" sldId="4194"/>
            <ac:grpSpMk id="24" creationId="{D52380A5-1DE3-3BE9-2C2B-B8B5C7A32362}"/>
          </ac:grpSpMkLst>
        </pc:grpChg>
      </pc:sldChg>
      <pc:sldChg chg="modSp mod">
        <pc:chgData name="Greg Rouble" userId="90ae7fb6-fb02-4244-ad9d-5e029ea051fc" providerId="ADAL" clId="{B8EBD49B-577E-6B46-B29F-75D9F2FBD81D}" dt="2023-10-10T13:03:18.761" v="17" actId="962"/>
        <pc:sldMkLst>
          <pc:docMk/>
          <pc:sldMk cId="1651406887" sldId="4361"/>
        </pc:sldMkLst>
        <pc:grpChg chg="mod">
          <ac:chgData name="Greg Rouble" userId="90ae7fb6-fb02-4244-ad9d-5e029ea051fc" providerId="ADAL" clId="{B8EBD49B-577E-6B46-B29F-75D9F2FBD81D}" dt="2023-10-10T13:03:18.761" v="17" actId="962"/>
          <ac:grpSpMkLst>
            <pc:docMk/>
            <pc:sldMk cId="1651406887" sldId="4361"/>
            <ac:grpSpMk id="7" creationId="{981E0AC5-3C7C-4012-AD9D-5C91773ED09D}"/>
          </ac:grpSpMkLst>
        </pc:grpChg>
      </pc:sldChg>
      <pc:sldChg chg="modSp mod">
        <pc:chgData name="Greg Rouble" userId="90ae7fb6-fb02-4244-ad9d-5e029ea051fc" providerId="ADAL" clId="{B8EBD49B-577E-6B46-B29F-75D9F2FBD81D}" dt="2023-10-10T13:07:53.854" v="34" actId="962"/>
        <pc:sldMkLst>
          <pc:docMk/>
          <pc:sldMk cId="439823693" sldId="4467"/>
        </pc:sldMkLst>
        <pc:grpChg chg="mod">
          <ac:chgData name="Greg Rouble" userId="90ae7fb6-fb02-4244-ad9d-5e029ea051fc" providerId="ADAL" clId="{B8EBD49B-577E-6B46-B29F-75D9F2FBD81D}" dt="2023-10-10T13:07:53.854" v="34" actId="962"/>
          <ac:grpSpMkLst>
            <pc:docMk/>
            <pc:sldMk cId="439823693" sldId="4467"/>
            <ac:grpSpMk id="3" creationId="{86E1A04D-9CF0-46CE-1F4E-F012F8ACEE2B}"/>
          </ac:grpSpMkLst>
        </pc:grpChg>
      </pc:sldChg>
      <pc:sldChg chg="modSp delCm">
        <pc:chgData name="Greg Rouble" userId="90ae7fb6-fb02-4244-ad9d-5e029ea051fc" providerId="ADAL" clId="{B8EBD49B-577E-6B46-B29F-75D9F2FBD81D}" dt="2023-10-10T13:13:22.957" v="47" actId="962"/>
        <pc:sldMkLst>
          <pc:docMk/>
          <pc:sldMk cId="1613801258" sldId="4585"/>
        </pc:sldMkLst>
        <pc:picChg chg="mod">
          <ac:chgData name="Greg Rouble" userId="90ae7fb6-fb02-4244-ad9d-5e029ea051fc" providerId="ADAL" clId="{B8EBD49B-577E-6B46-B29F-75D9F2FBD81D}" dt="2023-10-10T13:13:22.957" v="47" actId="962"/>
          <ac:picMkLst>
            <pc:docMk/>
            <pc:sldMk cId="1613801258" sldId="4585"/>
            <ac:picMk id="2050" creationId="{36CDEC28-F26F-3020-806C-EB91D70C36AA}"/>
          </ac:picMkLst>
        </pc:picChg>
        <pc:extLst>
          <p:ext xmlns:p="http://schemas.openxmlformats.org/presentationml/2006/main" uri="{D6D511B9-2390-475A-947B-AFAB55BFBCF1}">
            <pc226:cmChg xmlns:pc226="http://schemas.microsoft.com/office/powerpoint/2022/06/main/command" chg="del">
              <pc226:chgData name="Greg Rouble" userId="90ae7fb6-fb02-4244-ad9d-5e029ea051fc" providerId="ADAL" clId="{B8EBD49B-577E-6B46-B29F-75D9F2FBD81D}" dt="2023-10-10T13:13:08.534" v="45"/>
              <pc2:cmMkLst xmlns:pc2="http://schemas.microsoft.com/office/powerpoint/2019/9/main/command">
                <pc:docMk/>
                <pc:sldMk cId="1613801258" sldId="4585"/>
                <pc2:cmMk id="{8499D58A-C869-4C36-90F3-1659E177C65F}"/>
              </pc2:cmMkLst>
            </pc226:cmChg>
          </p:ext>
        </pc:extLst>
      </pc:sldChg>
      <pc:sldChg chg="addSp modSp mod">
        <pc:chgData name="Greg Rouble" userId="90ae7fb6-fb02-4244-ad9d-5e029ea051fc" providerId="ADAL" clId="{B8EBD49B-577E-6B46-B29F-75D9F2FBD81D}" dt="2023-10-10T13:36:22.539" v="90" actId="962"/>
        <pc:sldMkLst>
          <pc:docMk/>
          <pc:sldMk cId="1387693390" sldId="4596"/>
        </pc:sldMkLst>
        <pc:picChg chg="add mod">
          <ac:chgData name="Greg Rouble" userId="90ae7fb6-fb02-4244-ad9d-5e029ea051fc" providerId="ADAL" clId="{B8EBD49B-577E-6B46-B29F-75D9F2FBD81D}" dt="2023-10-10T13:35:19.376" v="81" actId="571"/>
          <ac:picMkLst>
            <pc:docMk/>
            <pc:sldMk cId="1387693390" sldId="4596"/>
            <ac:picMk id="4" creationId="{9B9D9110-49BB-8379-6301-E532D8E7A1E7}"/>
          </ac:picMkLst>
        </pc:picChg>
        <pc:picChg chg="mod">
          <ac:chgData name="Greg Rouble" userId="90ae7fb6-fb02-4244-ad9d-5e029ea051fc" providerId="ADAL" clId="{B8EBD49B-577E-6B46-B29F-75D9F2FBD81D}" dt="2023-10-10T13:36:22.539" v="90" actId="962"/>
          <ac:picMkLst>
            <pc:docMk/>
            <pc:sldMk cId="1387693390" sldId="4596"/>
            <ac:picMk id="9" creationId="{4419C0A2-9995-EE28-1EC9-F74B4CA34E09}"/>
          </ac:picMkLst>
        </pc:picChg>
      </pc:sldChg>
      <pc:sldChg chg="modSp mod">
        <pc:chgData name="Greg Rouble" userId="90ae7fb6-fb02-4244-ad9d-5e029ea051fc" providerId="ADAL" clId="{B8EBD49B-577E-6B46-B29F-75D9F2FBD81D}" dt="2023-10-10T13:05:49.451" v="30" actId="962"/>
        <pc:sldMkLst>
          <pc:docMk/>
          <pc:sldMk cId="3286374961" sldId="4598"/>
        </pc:sldMkLst>
        <pc:spChg chg="mod">
          <ac:chgData name="Greg Rouble" userId="90ae7fb6-fb02-4244-ad9d-5e029ea051fc" providerId="ADAL" clId="{B8EBD49B-577E-6B46-B29F-75D9F2FBD81D}" dt="2023-10-10T13:05:49.451" v="30" actId="962"/>
          <ac:spMkLst>
            <pc:docMk/>
            <pc:sldMk cId="3286374961" sldId="4598"/>
            <ac:spMk id="2" creationId="{B01AC3D4-1A7D-47F7-DDA8-E34DC3D06045}"/>
          </ac:spMkLst>
        </pc:spChg>
      </pc:sldChg>
      <pc:sldChg chg="modSp mod delCm">
        <pc:chgData name="Greg Rouble" userId="90ae7fb6-fb02-4244-ad9d-5e029ea051fc" providerId="ADAL" clId="{B8EBD49B-577E-6B46-B29F-75D9F2FBD81D}" dt="2023-10-10T13:36:47.890" v="93"/>
        <pc:sldMkLst>
          <pc:docMk/>
          <pc:sldMk cId="2268853330" sldId="4611"/>
        </pc:sldMkLst>
        <pc:picChg chg="mod">
          <ac:chgData name="Greg Rouble" userId="90ae7fb6-fb02-4244-ad9d-5e029ea051fc" providerId="ADAL" clId="{B8EBD49B-577E-6B46-B29F-75D9F2FBD81D}" dt="2023-10-10T13:36:40.565" v="92" actId="962"/>
          <ac:picMkLst>
            <pc:docMk/>
            <pc:sldMk cId="2268853330" sldId="4611"/>
            <ac:picMk id="4" creationId="{E69F026F-AC45-2BE9-4A49-71911AC70052}"/>
          </ac:picMkLst>
        </pc:picChg>
        <pc:extLst>
          <p:ext xmlns:p="http://schemas.openxmlformats.org/presentationml/2006/main" uri="{D6D511B9-2390-475A-947B-AFAB55BFBCF1}">
            <pc226:cmChg xmlns:pc226="http://schemas.microsoft.com/office/powerpoint/2022/06/main/command" chg="del">
              <pc226:chgData name="Greg Rouble" userId="90ae7fb6-fb02-4244-ad9d-5e029ea051fc" providerId="ADAL" clId="{B8EBD49B-577E-6B46-B29F-75D9F2FBD81D}" dt="2023-10-10T13:36:47.890" v="93"/>
              <pc2:cmMkLst xmlns:pc2="http://schemas.microsoft.com/office/powerpoint/2019/9/main/command">
                <pc:docMk/>
                <pc:sldMk cId="2268853330" sldId="4611"/>
                <pc2:cmMk id="{390FC65C-6F35-4EB6-B27E-45688E9E6355}"/>
              </pc2:cmMkLst>
            </pc226:cmChg>
          </p:ext>
        </pc:extLst>
      </pc:sldChg>
      <pc:sldChg chg="modSp mod delCm">
        <pc:chgData name="Greg Rouble" userId="90ae7fb6-fb02-4244-ad9d-5e029ea051fc" providerId="ADAL" clId="{B8EBD49B-577E-6B46-B29F-75D9F2FBD81D}" dt="2023-10-10T13:25:54.533" v="70" actId="962"/>
        <pc:sldMkLst>
          <pc:docMk/>
          <pc:sldMk cId="2811329855" sldId="4614"/>
        </pc:sldMkLst>
        <pc:picChg chg="mod">
          <ac:chgData name="Greg Rouble" userId="90ae7fb6-fb02-4244-ad9d-5e029ea051fc" providerId="ADAL" clId="{B8EBD49B-577E-6B46-B29F-75D9F2FBD81D}" dt="2023-10-10T13:25:54.533" v="70" actId="962"/>
          <ac:picMkLst>
            <pc:docMk/>
            <pc:sldMk cId="2811329855" sldId="4614"/>
            <ac:picMk id="6" creationId="{110B5F57-6B22-B3BE-2B94-5D03F3F29044}"/>
          </ac:picMkLst>
        </pc:picChg>
        <pc:extLst>
          <p:ext xmlns:p="http://schemas.openxmlformats.org/presentationml/2006/main" uri="{D6D511B9-2390-475A-947B-AFAB55BFBCF1}">
            <pc226:cmChg xmlns:pc226="http://schemas.microsoft.com/office/powerpoint/2022/06/main/command" chg="del">
              <pc226:chgData name="Greg Rouble" userId="90ae7fb6-fb02-4244-ad9d-5e029ea051fc" providerId="ADAL" clId="{B8EBD49B-577E-6B46-B29F-75D9F2FBD81D}" dt="2023-10-10T13:24:30.225" v="62"/>
              <pc2:cmMkLst xmlns:pc2="http://schemas.microsoft.com/office/powerpoint/2019/9/main/command">
                <pc:docMk/>
                <pc:sldMk cId="2811329855" sldId="4614"/>
                <pc2:cmMk id="{FB462C21-5BA9-462A-B852-E3AEEB0AD3F8}"/>
              </pc2:cmMkLst>
            </pc226:cmChg>
          </p:ext>
        </pc:extLst>
      </pc:sldChg>
      <pc:sldChg chg="modSp mod delCm">
        <pc:chgData name="Greg Rouble" userId="90ae7fb6-fb02-4244-ad9d-5e029ea051fc" providerId="ADAL" clId="{B8EBD49B-577E-6B46-B29F-75D9F2FBD81D}" dt="2023-10-10T13:25:42.897" v="66" actId="962"/>
        <pc:sldMkLst>
          <pc:docMk/>
          <pc:sldMk cId="3232328458" sldId="4615"/>
        </pc:sldMkLst>
        <pc:picChg chg="mod">
          <ac:chgData name="Greg Rouble" userId="90ae7fb6-fb02-4244-ad9d-5e029ea051fc" providerId="ADAL" clId="{B8EBD49B-577E-6B46-B29F-75D9F2FBD81D}" dt="2023-10-10T13:25:42.897" v="66" actId="962"/>
          <ac:picMkLst>
            <pc:docMk/>
            <pc:sldMk cId="3232328458" sldId="4615"/>
            <ac:picMk id="2" creationId="{B8E716F7-1EEA-3EAB-DEEB-8CAB321FAE86}"/>
          </ac:picMkLst>
        </pc:picChg>
        <pc:extLst>
          <p:ext xmlns:p="http://schemas.openxmlformats.org/presentationml/2006/main" uri="{D6D511B9-2390-475A-947B-AFAB55BFBCF1}">
            <pc226:cmChg xmlns:pc226="http://schemas.microsoft.com/office/powerpoint/2022/06/main/command" chg="del">
              <pc226:chgData name="Greg Rouble" userId="90ae7fb6-fb02-4244-ad9d-5e029ea051fc" providerId="ADAL" clId="{B8EBD49B-577E-6B46-B29F-75D9F2FBD81D}" dt="2023-10-10T13:25:29.728" v="64"/>
              <pc2:cmMkLst xmlns:pc2="http://schemas.microsoft.com/office/powerpoint/2019/9/main/command">
                <pc:docMk/>
                <pc:sldMk cId="3232328458" sldId="4615"/>
                <pc2:cmMk id="{1267ECD0-1AFE-4762-B1E4-9DE02C6D0C03}"/>
              </pc2:cmMkLst>
            </pc226:cmChg>
          </p:ext>
        </pc:extLst>
      </pc:sldChg>
      <pc:sldChg chg="modSp mod">
        <pc:chgData name="Greg Rouble" userId="90ae7fb6-fb02-4244-ad9d-5e029ea051fc" providerId="ADAL" clId="{B8EBD49B-577E-6B46-B29F-75D9F2FBD81D}" dt="2023-10-10T13:09:23.729" v="43" actId="1076"/>
        <pc:sldMkLst>
          <pc:docMk/>
          <pc:sldMk cId="1801951569" sldId="4616"/>
        </pc:sldMkLst>
        <pc:spChg chg="mod">
          <ac:chgData name="Greg Rouble" userId="90ae7fb6-fb02-4244-ad9d-5e029ea051fc" providerId="ADAL" clId="{B8EBD49B-577E-6B46-B29F-75D9F2FBD81D}" dt="2023-10-10T13:09:15.280" v="41" actId="1076"/>
          <ac:spMkLst>
            <pc:docMk/>
            <pc:sldMk cId="1801951569" sldId="4616"/>
            <ac:spMk id="3" creationId="{968ED3A3-E2D9-4AE1-A7B4-4CE4F813EFB3}"/>
          </ac:spMkLst>
        </pc:spChg>
        <pc:spChg chg="mod">
          <ac:chgData name="Greg Rouble" userId="90ae7fb6-fb02-4244-ad9d-5e029ea051fc" providerId="ADAL" clId="{B8EBD49B-577E-6B46-B29F-75D9F2FBD81D}" dt="2023-10-10T13:09:23.729" v="43" actId="1076"/>
          <ac:spMkLst>
            <pc:docMk/>
            <pc:sldMk cId="1801951569" sldId="4616"/>
            <ac:spMk id="5" creationId="{AD30849B-E18F-4B8F-A99C-EC5A151212E1}"/>
          </ac:spMkLst>
        </pc:spChg>
        <pc:spChg chg="mod">
          <ac:chgData name="Greg Rouble" userId="90ae7fb6-fb02-4244-ad9d-5e029ea051fc" providerId="ADAL" clId="{B8EBD49B-577E-6B46-B29F-75D9F2FBD81D}" dt="2023-10-10T13:09:19.411" v="42" actId="1076"/>
          <ac:spMkLst>
            <pc:docMk/>
            <pc:sldMk cId="1801951569" sldId="4616"/>
            <ac:spMk id="24" creationId="{00000000-0000-0000-0000-000000000000}"/>
          </ac:spMkLst>
        </pc:spChg>
        <pc:spChg chg="mod">
          <ac:chgData name="Greg Rouble" userId="90ae7fb6-fb02-4244-ad9d-5e029ea051fc" providerId="ADAL" clId="{B8EBD49B-577E-6B46-B29F-75D9F2FBD81D}" dt="2023-10-10T13:09:19.411" v="42" actId="1076"/>
          <ac:spMkLst>
            <pc:docMk/>
            <pc:sldMk cId="1801951569" sldId="4616"/>
            <ac:spMk id="29" creationId="{00000000-0000-0000-0000-000000000000}"/>
          </ac:spMkLst>
        </pc:spChg>
        <pc:spChg chg="mod">
          <ac:chgData name="Greg Rouble" userId="90ae7fb6-fb02-4244-ad9d-5e029ea051fc" providerId="ADAL" clId="{B8EBD49B-577E-6B46-B29F-75D9F2FBD81D}" dt="2023-10-10T13:08:57.528" v="37" actId="1076"/>
          <ac:spMkLst>
            <pc:docMk/>
            <pc:sldMk cId="1801951569" sldId="4616"/>
            <ac:spMk id="32" creationId="{00000000-0000-0000-0000-000000000000}"/>
          </ac:spMkLst>
        </pc:spChg>
        <pc:spChg chg="mod">
          <ac:chgData name="Greg Rouble" userId="90ae7fb6-fb02-4244-ad9d-5e029ea051fc" providerId="ADAL" clId="{B8EBD49B-577E-6B46-B29F-75D9F2FBD81D}" dt="2023-10-10T13:09:23.729" v="43" actId="1076"/>
          <ac:spMkLst>
            <pc:docMk/>
            <pc:sldMk cId="1801951569" sldId="4616"/>
            <ac:spMk id="33" creationId="{00000000-0000-0000-0000-000000000000}"/>
          </ac:spMkLst>
        </pc:spChg>
        <pc:spChg chg="mod">
          <ac:chgData name="Greg Rouble" userId="90ae7fb6-fb02-4244-ad9d-5e029ea051fc" providerId="ADAL" clId="{B8EBD49B-577E-6B46-B29F-75D9F2FBD81D}" dt="2023-10-10T13:08:57.528" v="37" actId="1076"/>
          <ac:spMkLst>
            <pc:docMk/>
            <pc:sldMk cId="1801951569" sldId="4616"/>
            <ac:spMk id="34" creationId="{00000000-0000-0000-0000-000000000000}"/>
          </ac:spMkLst>
        </pc:spChg>
      </pc:sldChg>
      <pc:sldChg chg="addSp delSp modSp">
        <pc:chgData name="Greg Rouble" userId="90ae7fb6-fb02-4244-ad9d-5e029ea051fc" providerId="ADAL" clId="{B8EBD49B-577E-6B46-B29F-75D9F2FBD81D}" dt="2023-10-10T13:28:46.816" v="72" actId="767"/>
        <pc:sldMkLst>
          <pc:docMk/>
          <pc:sldMk cId="2305450335" sldId="4620"/>
        </pc:sldMkLst>
        <pc:spChg chg="add del mod">
          <ac:chgData name="Greg Rouble" userId="90ae7fb6-fb02-4244-ad9d-5e029ea051fc" providerId="ADAL" clId="{B8EBD49B-577E-6B46-B29F-75D9F2FBD81D}" dt="2023-10-10T13:28:46.816" v="72" actId="767"/>
          <ac:spMkLst>
            <pc:docMk/>
            <pc:sldMk cId="2305450335" sldId="4620"/>
            <ac:spMk id="5" creationId="{C313FCA1-221E-946D-B51A-D6E03985AF7D}"/>
          </ac:spMkLst>
        </pc:spChg>
      </pc:sldChg>
      <pc:sldChg chg="modSp mod">
        <pc:chgData name="Greg Rouble" userId="90ae7fb6-fb02-4244-ad9d-5e029ea051fc" providerId="ADAL" clId="{B8EBD49B-577E-6B46-B29F-75D9F2FBD81D}" dt="2023-10-10T13:05:30.522" v="28" actId="962"/>
        <pc:sldMkLst>
          <pc:docMk/>
          <pc:sldMk cId="2619737477" sldId="4621"/>
        </pc:sldMkLst>
        <pc:picChg chg="mod">
          <ac:chgData name="Greg Rouble" userId="90ae7fb6-fb02-4244-ad9d-5e029ea051fc" providerId="ADAL" clId="{B8EBD49B-577E-6B46-B29F-75D9F2FBD81D}" dt="2023-10-10T13:05:30.522" v="28" actId="962"/>
          <ac:picMkLst>
            <pc:docMk/>
            <pc:sldMk cId="2619737477" sldId="4621"/>
            <ac:picMk id="16" creationId="{4F939F25-FBA3-8736-D042-3E8A0F5672AD}"/>
          </ac:picMkLst>
        </pc:picChg>
      </pc:sldChg>
      <pc:sldChg chg="modSp mod">
        <pc:chgData name="Greg Rouble" userId="90ae7fb6-fb02-4244-ad9d-5e029ea051fc" providerId="ADAL" clId="{B8EBD49B-577E-6B46-B29F-75D9F2FBD81D}" dt="2023-10-10T13:03:07.183" v="15" actId="962"/>
        <pc:sldMkLst>
          <pc:docMk/>
          <pc:sldMk cId="2620550250" sldId="4624"/>
        </pc:sldMkLst>
        <pc:picChg chg="mod">
          <ac:chgData name="Greg Rouble" userId="90ae7fb6-fb02-4244-ad9d-5e029ea051fc" providerId="ADAL" clId="{B8EBD49B-577E-6B46-B29F-75D9F2FBD81D}" dt="2023-10-10T13:03:07.183" v="15" actId="962"/>
          <ac:picMkLst>
            <pc:docMk/>
            <pc:sldMk cId="2620550250" sldId="4624"/>
            <ac:picMk id="40" creationId="{14B9A7F3-3E71-9578-58EC-484821458E67}"/>
          </ac:picMkLst>
        </pc:picChg>
      </pc:sldChg>
      <pc:sldMasterChg chg="modSldLayout">
        <pc:chgData name="Greg Rouble" userId="90ae7fb6-fb02-4244-ad9d-5e029ea051fc" providerId="ADAL" clId="{B8EBD49B-577E-6B46-B29F-75D9F2FBD81D}" dt="2023-10-10T13:55:32.577" v="102"/>
        <pc:sldMasterMkLst>
          <pc:docMk/>
          <pc:sldMasterMk cId="1891145503" sldId="2147483682"/>
        </pc:sldMasterMkLst>
        <pc:sldLayoutChg chg="modSp">
          <pc:chgData name="Greg Rouble" userId="90ae7fb6-fb02-4244-ad9d-5e029ea051fc" providerId="ADAL" clId="{B8EBD49B-577E-6B46-B29F-75D9F2FBD81D}" dt="2023-10-10T13:55:08.302" v="94" actId="14826"/>
          <pc:sldLayoutMkLst>
            <pc:docMk/>
            <pc:sldMasterMk cId="1891145503" sldId="2147483682"/>
            <pc:sldLayoutMk cId="1251647528" sldId="2147483684"/>
          </pc:sldLayoutMkLst>
          <pc:picChg chg="mod">
            <ac:chgData name="Greg Rouble" userId="90ae7fb6-fb02-4244-ad9d-5e029ea051fc" providerId="ADAL" clId="{B8EBD49B-577E-6B46-B29F-75D9F2FBD81D}" dt="2023-10-10T13:55:08.302" v="94" actId="14826"/>
            <ac:picMkLst>
              <pc:docMk/>
              <pc:sldMasterMk cId="1891145503" sldId="2147483682"/>
              <pc:sldLayoutMk cId="1251647528" sldId="2147483684"/>
              <ac:picMk id="5" creationId="{29200819-863F-5CA0-57A6-1410E84D0F86}"/>
            </ac:picMkLst>
          </pc:picChg>
        </pc:sldLayoutChg>
        <pc:sldLayoutChg chg="addSp delSp modSp mod">
          <pc:chgData name="Greg Rouble" userId="90ae7fb6-fb02-4244-ad9d-5e029ea051fc" providerId="ADAL" clId="{B8EBD49B-577E-6B46-B29F-75D9F2FBD81D}" dt="2023-10-10T13:55:23.485" v="98"/>
          <pc:sldLayoutMkLst>
            <pc:docMk/>
            <pc:sldMasterMk cId="1891145503" sldId="2147483682"/>
            <pc:sldLayoutMk cId="1809900025" sldId="2147483686"/>
          </pc:sldLayoutMkLst>
          <pc:picChg chg="add mod">
            <ac:chgData name="Greg Rouble" userId="90ae7fb6-fb02-4244-ad9d-5e029ea051fc" providerId="ADAL" clId="{B8EBD49B-577E-6B46-B29F-75D9F2FBD81D}" dt="2023-10-10T13:55:23.485" v="98"/>
            <ac:picMkLst>
              <pc:docMk/>
              <pc:sldMasterMk cId="1891145503" sldId="2147483682"/>
              <pc:sldLayoutMk cId="1809900025" sldId="2147483686"/>
              <ac:picMk id="5" creationId="{4D1B9982-497F-A579-8AED-F42F319FDAA2}"/>
            </ac:picMkLst>
          </pc:picChg>
          <pc:picChg chg="del">
            <ac:chgData name="Greg Rouble" userId="90ae7fb6-fb02-4244-ad9d-5e029ea051fc" providerId="ADAL" clId="{B8EBD49B-577E-6B46-B29F-75D9F2FBD81D}" dt="2023-10-10T13:55:22.821" v="97" actId="478"/>
            <ac:picMkLst>
              <pc:docMk/>
              <pc:sldMasterMk cId="1891145503" sldId="2147483682"/>
              <pc:sldLayoutMk cId="1809900025" sldId="2147483686"/>
              <ac:picMk id="10" creationId="{C2D27400-F4D5-6332-5771-1BCC8908FB80}"/>
            </ac:picMkLst>
          </pc:picChg>
        </pc:sldLayoutChg>
        <pc:sldLayoutChg chg="addSp delSp modSp mod">
          <pc:chgData name="Greg Rouble" userId="90ae7fb6-fb02-4244-ad9d-5e029ea051fc" providerId="ADAL" clId="{B8EBD49B-577E-6B46-B29F-75D9F2FBD81D}" dt="2023-10-10T13:55:27.401" v="100"/>
          <pc:sldLayoutMkLst>
            <pc:docMk/>
            <pc:sldMasterMk cId="1891145503" sldId="2147483682"/>
            <pc:sldLayoutMk cId="1613351671" sldId="2147483687"/>
          </pc:sldLayoutMkLst>
          <pc:picChg chg="add mod">
            <ac:chgData name="Greg Rouble" userId="90ae7fb6-fb02-4244-ad9d-5e029ea051fc" providerId="ADAL" clId="{B8EBD49B-577E-6B46-B29F-75D9F2FBD81D}" dt="2023-10-10T13:55:27.401" v="100"/>
            <ac:picMkLst>
              <pc:docMk/>
              <pc:sldMasterMk cId="1891145503" sldId="2147483682"/>
              <pc:sldLayoutMk cId="1613351671" sldId="2147483687"/>
              <ac:picMk id="7" creationId="{8798A4B7-D6D3-05DD-7306-B59DBB6DFF6B}"/>
            </ac:picMkLst>
          </pc:picChg>
          <pc:picChg chg="del">
            <ac:chgData name="Greg Rouble" userId="90ae7fb6-fb02-4244-ad9d-5e029ea051fc" providerId="ADAL" clId="{B8EBD49B-577E-6B46-B29F-75D9F2FBD81D}" dt="2023-10-10T13:55:26.770" v="99" actId="478"/>
            <ac:picMkLst>
              <pc:docMk/>
              <pc:sldMasterMk cId="1891145503" sldId="2147483682"/>
              <pc:sldLayoutMk cId="1613351671" sldId="2147483687"/>
              <ac:picMk id="8" creationId="{3F12413F-19CE-0C25-B163-20ED25D13CCA}"/>
            </ac:picMkLst>
          </pc:picChg>
        </pc:sldLayoutChg>
        <pc:sldLayoutChg chg="addSp delSp modSp mod">
          <pc:chgData name="Greg Rouble" userId="90ae7fb6-fb02-4244-ad9d-5e029ea051fc" providerId="ADAL" clId="{B8EBD49B-577E-6B46-B29F-75D9F2FBD81D}" dt="2023-10-10T13:55:32.577" v="102"/>
          <pc:sldLayoutMkLst>
            <pc:docMk/>
            <pc:sldMasterMk cId="1891145503" sldId="2147483682"/>
            <pc:sldLayoutMk cId="3345074254" sldId="2147483688"/>
          </pc:sldLayoutMkLst>
          <pc:picChg chg="add mod">
            <ac:chgData name="Greg Rouble" userId="90ae7fb6-fb02-4244-ad9d-5e029ea051fc" providerId="ADAL" clId="{B8EBD49B-577E-6B46-B29F-75D9F2FBD81D}" dt="2023-10-10T13:55:32.577" v="102"/>
            <ac:picMkLst>
              <pc:docMk/>
              <pc:sldMasterMk cId="1891145503" sldId="2147483682"/>
              <pc:sldLayoutMk cId="3345074254" sldId="2147483688"/>
              <ac:picMk id="3" creationId="{B1E9562D-A2F8-7C70-6FFB-4F0D5B9C8819}"/>
            </ac:picMkLst>
          </pc:picChg>
          <pc:picChg chg="del">
            <ac:chgData name="Greg Rouble" userId="90ae7fb6-fb02-4244-ad9d-5e029ea051fc" providerId="ADAL" clId="{B8EBD49B-577E-6B46-B29F-75D9F2FBD81D}" dt="2023-10-10T13:55:31.921" v="101" actId="478"/>
            <ac:picMkLst>
              <pc:docMk/>
              <pc:sldMasterMk cId="1891145503" sldId="2147483682"/>
              <pc:sldLayoutMk cId="3345074254" sldId="2147483688"/>
              <ac:picMk id="4" creationId="{41D487DF-01F9-D450-1E3E-F5A30C14C13C}"/>
            </ac:picMkLst>
          </pc:picChg>
        </pc:sldLayoutChg>
        <pc:sldLayoutChg chg="addSp delSp modSp mod">
          <pc:chgData name="Greg Rouble" userId="90ae7fb6-fb02-4244-ad9d-5e029ea051fc" providerId="ADAL" clId="{B8EBD49B-577E-6B46-B29F-75D9F2FBD81D}" dt="2023-10-10T13:01:12.795" v="5" actId="962"/>
          <pc:sldLayoutMkLst>
            <pc:docMk/>
            <pc:sldMasterMk cId="1891145503" sldId="2147483682"/>
            <pc:sldLayoutMk cId="1534835918" sldId="2147483723"/>
          </pc:sldLayoutMkLst>
          <pc:graphicFrameChg chg="add del mod">
            <ac:chgData name="Greg Rouble" userId="90ae7fb6-fb02-4244-ad9d-5e029ea051fc" providerId="ADAL" clId="{B8EBD49B-577E-6B46-B29F-75D9F2FBD81D}" dt="2023-10-10T13:01:08.445" v="3"/>
            <ac:graphicFrameMkLst>
              <pc:docMk/>
              <pc:sldMasterMk cId="1891145503" sldId="2147483682"/>
              <pc:sldLayoutMk cId="1534835918" sldId="2147483723"/>
              <ac:graphicFrameMk id="3" creationId="{359AB015-6E78-8CC5-6FA5-9B7D5E28CD6B}"/>
            </ac:graphicFrameMkLst>
          </pc:graphicFrameChg>
          <pc:picChg chg="mod">
            <ac:chgData name="Greg Rouble" userId="90ae7fb6-fb02-4244-ad9d-5e029ea051fc" providerId="ADAL" clId="{B8EBD49B-577E-6B46-B29F-75D9F2FBD81D}" dt="2023-10-10T13:01:12.795" v="5" actId="962"/>
            <ac:picMkLst>
              <pc:docMk/>
              <pc:sldMasterMk cId="1891145503" sldId="2147483682"/>
              <pc:sldLayoutMk cId="1534835918" sldId="2147483723"/>
              <ac:picMk id="2" creationId="{3C1C5C01-27AD-D96D-B6F8-ECCC65238956}"/>
            </ac:picMkLst>
          </pc:picChg>
        </pc:sldLayoutChg>
        <pc:sldLayoutChg chg="modSp mod">
          <pc:chgData name="Greg Rouble" userId="90ae7fb6-fb02-4244-ad9d-5e029ea051fc" providerId="ADAL" clId="{B8EBD49B-577E-6B46-B29F-75D9F2FBD81D}" dt="2023-10-10T13:02:06.072" v="11" actId="962"/>
          <pc:sldLayoutMkLst>
            <pc:docMk/>
            <pc:sldMasterMk cId="1891145503" sldId="2147483682"/>
            <pc:sldLayoutMk cId="321348354" sldId="2147483724"/>
          </pc:sldLayoutMkLst>
          <pc:picChg chg="mod">
            <ac:chgData name="Greg Rouble" userId="90ae7fb6-fb02-4244-ad9d-5e029ea051fc" providerId="ADAL" clId="{B8EBD49B-577E-6B46-B29F-75D9F2FBD81D}" dt="2023-10-10T13:02:06.072" v="11" actId="962"/>
            <ac:picMkLst>
              <pc:docMk/>
              <pc:sldMasterMk cId="1891145503" sldId="2147483682"/>
              <pc:sldLayoutMk cId="321348354" sldId="2147483724"/>
              <ac:picMk id="8" creationId="{63B4E6B5-8188-C398-2B97-6CDE07793E9F}"/>
            </ac:picMkLst>
          </pc:picChg>
        </pc:sldLayoutChg>
        <pc:sldLayoutChg chg="addSp delSp modSp mod">
          <pc:chgData name="Greg Rouble" userId="90ae7fb6-fb02-4244-ad9d-5e029ea051fc" providerId="ADAL" clId="{B8EBD49B-577E-6B46-B29F-75D9F2FBD81D}" dt="2023-10-10T13:55:17.714" v="96"/>
          <pc:sldLayoutMkLst>
            <pc:docMk/>
            <pc:sldMasterMk cId="1891145503" sldId="2147483682"/>
            <pc:sldLayoutMk cId="1133854584" sldId="2147483727"/>
          </pc:sldLayoutMkLst>
          <pc:picChg chg="del">
            <ac:chgData name="Greg Rouble" userId="90ae7fb6-fb02-4244-ad9d-5e029ea051fc" providerId="ADAL" clId="{B8EBD49B-577E-6B46-B29F-75D9F2FBD81D}" dt="2023-10-10T13:55:16.698" v="95" actId="478"/>
            <ac:picMkLst>
              <pc:docMk/>
              <pc:sldMasterMk cId="1891145503" sldId="2147483682"/>
              <pc:sldLayoutMk cId="1133854584" sldId="2147483727"/>
              <ac:picMk id="4" creationId="{2C37F32F-8BC9-3A77-A9BC-D333082DF258}"/>
            </ac:picMkLst>
          </pc:picChg>
          <pc:picChg chg="add mod">
            <ac:chgData name="Greg Rouble" userId="90ae7fb6-fb02-4244-ad9d-5e029ea051fc" providerId="ADAL" clId="{B8EBD49B-577E-6B46-B29F-75D9F2FBD81D}" dt="2023-10-10T13:55:17.714" v="96"/>
            <ac:picMkLst>
              <pc:docMk/>
              <pc:sldMasterMk cId="1891145503" sldId="2147483682"/>
              <pc:sldLayoutMk cId="1133854584" sldId="2147483727"/>
              <ac:picMk id="5" creationId="{5747F9A8-6FBD-C59E-0654-49FE45A8E927}"/>
            </ac:picMkLst>
          </pc:picChg>
        </pc:sldLayoutChg>
        <pc:sldLayoutChg chg="modSp mod">
          <pc:chgData name="Greg Rouble" userId="90ae7fb6-fb02-4244-ad9d-5e029ea051fc" providerId="ADAL" clId="{B8EBD49B-577E-6B46-B29F-75D9F2FBD81D}" dt="2023-10-10T13:01:50.297" v="9" actId="962"/>
          <pc:sldLayoutMkLst>
            <pc:docMk/>
            <pc:sldMasterMk cId="1891145503" sldId="2147483682"/>
            <pc:sldLayoutMk cId="1844675310" sldId="2147483728"/>
          </pc:sldLayoutMkLst>
          <pc:picChg chg="mod">
            <ac:chgData name="Greg Rouble" userId="90ae7fb6-fb02-4244-ad9d-5e029ea051fc" providerId="ADAL" clId="{B8EBD49B-577E-6B46-B29F-75D9F2FBD81D}" dt="2023-10-10T13:01:50.297" v="9" actId="962"/>
            <ac:picMkLst>
              <pc:docMk/>
              <pc:sldMasterMk cId="1891145503" sldId="2147483682"/>
              <pc:sldLayoutMk cId="1844675310" sldId="2147483728"/>
              <ac:picMk id="8" creationId="{63B4E6B5-8188-C398-2B97-6CDE07793E9F}"/>
            </ac:picMkLst>
          </pc:picChg>
        </pc:sldLayoutChg>
        <pc:sldLayoutChg chg="modSp mod">
          <pc:chgData name="Greg Rouble" userId="90ae7fb6-fb02-4244-ad9d-5e029ea051fc" providerId="ADAL" clId="{B8EBD49B-577E-6B46-B29F-75D9F2FBD81D}" dt="2023-10-10T13:01:32.735" v="7" actId="962"/>
          <pc:sldLayoutMkLst>
            <pc:docMk/>
            <pc:sldMasterMk cId="1891145503" sldId="2147483682"/>
            <pc:sldLayoutMk cId="1977351591" sldId="2147483729"/>
          </pc:sldLayoutMkLst>
          <pc:picChg chg="mod">
            <ac:chgData name="Greg Rouble" userId="90ae7fb6-fb02-4244-ad9d-5e029ea051fc" providerId="ADAL" clId="{B8EBD49B-577E-6B46-B29F-75D9F2FBD81D}" dt="2023-10-10T13:01:32.735" v="7" actId="962"/>
            <ac:picMkLst>
              <pc:docMk/>
              <pc:sldMasterMk cId="1891145503" sldId="2147483682"/>
              <pc:sldLayoutMk cId="1977351591" sldId="2147483729"/>
              <ac:picMk id="8" creationId="{63B4E6B5-8188-C398-2B97-6CDE07793E9F}"/>
            </ac:picMkLst>
          </pc:picChg>
        </pc:sldLayoutChg>
      </pc:sldMasterChg>
    </pc:docChg>
  </pc:docChgLst>
  <pc:docChgLst>
    <pc:chgData name="Aurélie Barbe" userId="3879b34e-8f5a-4ea7-83ab-ffc2b24fa0ff" providerId="ADAL" clId="{EEBDEEDC-BE0F-E946-863D-81728B4F164A}"/>
    <pc:docChg chg="">
      <pc:chgData name="Aurélie Barbe" userId="3879b34e-8f5a-4ea7-83ab-ffc2b24fa0ff" providerId="ADAL" clId="{EEBDEEDC-BE0F-E946-863D-81728B4F164A}" dt="2023-10-10T14:55:06.231" v="0"/>
      <pc:docMkLst>
        <pc:docMk/>
      </pc:docMkLst>
      <pc:sldChg chg="delCm">
        <pc:chgData name="Aurélie Barbe" userId="3879b34e-8f5a-4ea7-83ab-ffc2b24fa0ff" providerId="ADAL" clId="{EEBDEEDC-BE0F-E946-863D-81728B4F164A}" dt="2023-10-10T14:55:06.231" v="0"/>
        <pc:sldMkLst>
          <pc:docMk/>
          <pc:sldMk cId="4166311086" sldId="4191"/>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4166311086" sldId="4191"/>
                <pc2:cmMk id="{9FCDF3A8-7038-4C0A-80BD-7CC8C58E469A}"/>
              </pc2:cmMkLst>
            </pc226:cmChg>
          </p:ext>
        </pc:extLst>
      </pc:sldChg>
      <pc:sldChg chg="delCm">
        <pc:chgData name="Aurélie Barbe" userId="3879b34e-8f5a-4ea7-83ab-ffc2b24fa0ff" providerId="ADAL" clId="{EEBDEEDC-BE0F-E946-863D-81728B4F164A}" dt="2023-10-10T14:55:06.231" v="0"/>
        <pc:sldMkLst>
          <pc:docMk/>
          <pc:sldMk cId="439823693" sldId="4467"/>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439823693" sldId="4467"/>
                <pc2:cmMk id="{15A52755-AC98-4F96-9598-00ED82EBA6E4}"/>
              </pc2:cmMkLst>
            </pc226:cmChg>
          </p:ext>
        </pc:extLst>
      </pc:sldChg>
      <pc:sldChg chg="delCm">
        <pc:chgData name="Aurélie Barbe" userId="3879b34e-8f5a-4ea7-83ab-ffc2b24fa0ff" providerId="ADAL" clId="{EEBDEEDC-BE0F-E946-863D-81728B4F164A}" dt="2023-10-10T14:55:06.231" v="0"/>
        <pc:sldMkLst>
          <pc:docMk/>
          <pc:sldMk cId="1387693390" sldId="4596"/>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1387693390" sldId="4596"/>
                <pc2:cmMk id="{ACBB060A-FB48-47FD-9B57-5F6A55933790}"/>
              </pc2:cmMkLst>
            </pc226:cmChg>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1387693390" sldId="4596"/>
                <pc2:cmMk id="{84A78F7E-4D83-4097-AC67-F80EC618C6CF}"/>
              </pc2:cmMkLst>
            </pc226:cmChg>
          </p:ext>
        </pc:extLst>
      </pc:sldChg>
      <pc:sldChg chg="delCm">
        <pc:chgData name="Aurélie Barbe" userId="3879b34e-8f5a-4ea7-83ab-ffc2b24fa0ff" providerId="ADAL" clId="{EEBDEEDC-BE0F-E946-863D-81728B4F164A}" dt="2023-10-10T14:55:06.231" v="0"/>
        <pc:sldMkLst>
          <pc:docMk/>
          <pc:sldMk cId="4067105149" sldId="4613"/>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4067105149" sldId="4613"/>
                <pc2:cmMk id="{3F1CC08B-46D1-4CF1-BE33-57EA3666F20D}"/>
              </pc2:cmMkLst>
            </pc226:cmChg>
          </p:ext>
        </pc:extLst>
      </pc:sldChg>
      <pc:sldChg chg="delCm">
        <pc:chgData name="Aurélie Barbe" userId="3879b34e-8f5a-4ea7-83ab-ffc2b24fa0ff" providerId="ADAL" clId="{EEBDEEDC-BE0F-E946-863D-81728B4F164A}" dt="2023-10-10T14:55:06.231" v="0"/>
        <pc:sldMkLst>
          <pc:docMk/>
          <pc:sldMk cId="1801951569" sldId="4616"/>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1801951569" sldId="4616"/>
                <pc2:cmMk id="{82A0A5B9-8CB6-4CAF-8F14-DAB974BF5F7D}"/>
              </pc2:cmMkLst>
            </pc226:cmChg>
          </p:ext>
        </pc:extLst>
      </pc:sldChg>
      <pc:sldChg chg="delCm">
        <pc:chgData name="Aurélie Barbe" userId="3879b34e-8f5a-4ea7-83ab-ffc2b24fa0ff" providerId="ADAL" clId="{EEBDEEDC-BE0F-E946-863D-81728B4F164A}" dt="2023-10-10T14:55:06.231" v="0"/>
        <pc:sldMkLst>
          <pc:docMk/>
          <pc:sldMk cId="2305450335" sldId="4620"/>
        </pc:sldMkLst>
        <pc:extLst>
          <p:ext xmlns:p="http://schemas.openxmlformats.org/presentationml/2006/main" uri="{D6D511B9-2390-475A-947B-AFAB55BFBCF1}">
            <pc226:cmChg xmlns:pc226="http://schemas.microsoft.com/office/powerpoint/2022/06/main/command" chg="del">
              <pc226:chgData name="Aurélie Barbe" userId="3879b34e-8f5a-4ea7-83ab-ffc2b24fa0ff" providerId="ADAL" clId="{EEBDEEDC-BE0F-E946-863D-81728B4F164A}" dt="2023-10-10T14:55:06.231" v="0"/>
              <pc2:cmMkLst xmlns:pc2="http://schemas.microsoft.com/office/powerpoint/2019/9/main/command">
                <pc:docMk/>
                <pc:sldMk cId="2305450335" sldId="4620"/>
                <pc2:cmMk id="{E052E265-E6F4-40E9-8755-4977375A199F}"/>
              </pc2:cmMkLst>
            </pc226:cmChg>
          </p:ext>
        </pc:extLst>
      </pc:sldChg>
    </pc:docChg>
  </pc:docChgLst>
  <pc:docChgLst>
    <pc:chgData name="Blandine Proust" userId="52c29402-4d4e-4419-b193-e6460102f2c6" providerId="ADAL" clId="{1B54E936-8D42-4F86-8599-30749B5D1731}"/>
    <pc:docChg chg="undo custSel modSld">
      <pc:chgData name="Blandine Proust" userId="52c29402-4d4e-4419-b193-e6460102f2c6" providerId="ADAL" clId="{1B54E936-8D42-4F86-8599-30749B5D1731}" dt="2023-10-06T13:41:19.139" v="695" actId="20577"/>
      <pc:docMkLst>
        <pc:docMk/>
      </pc:docMkLst>
      <pc:sldChg chg="modSp mod">
        <pc:chgData name="Blandine Proust" userId="52c29402-4d4e-4419-b193-e6460102f2c6" providerId="ADAL" clId="{1B54E936-8D42-4F86-8599-30749B5D1731}" dt="2023-10-06T13:25:58.239" v="115"/>
        <pc:sldMkLst>
          <pc:docMk/>
          <pc:sldMk cId="2176832921" sldId="298"/>
        </pc:sldMkLst>
        <pc:spChg chg="replST">
          <ac:chgData name="Blandine Proust" userId="52c29402-4d4e-4419-b193-e6460102f2c6" providerId="ADAL" clId="{1B54E936-8D42-4F86-8599-30749B5D1731}" dt="2023-10-06T13:25:58.239" v="115"/>
          <ac:spMkLst>
            <pc:docMk/>
            <pc:sldMk cId="2176832921" sldId="298"/>
            <ac:spMk id="3" creationId="{08D44E04-88EF-E140-9E3D-7667DCFEB4E6}"/>
          </ac:spMkLst>
        </pc:spChg>
        <pc:spChg chg="replST">
          <ac:chgData name="Blandine Proust" userId="52c29402-4d4e-4419-b193-e6460102f2c6" providerId="ADAL" clId="{1B54E936-8D42-4F86-8599-30749B5D1731}" dt="2023-10-06T13:25:58.238" v="114"/>
          <ac:spMkLst>
            <pc:docMk/>
            <pc:sldMk cId="2176832921" sldId="298"/>
            <ac:spMk id="6" creationId="{B7ED20E7-511D-6B4D-94ED-B1FE3A9586CD}"/>
          </ac:spMkLst>
        </pc:spChg>
        <pc:picChg chg="replST">
          <ac:chgData name="Blandine Proust" userId="52c29402-4d4e-4419-b193-e6460102f2c6" providerId="ADAL" clId="{1B54E936-8D42-4F86-8599-30749B5D1731}" dt="2023-10-06T13:25:58.236" v="113"/>
          <ac:picMkLst>
            <pc:docMk/>
            <pc:sldMk cId="2176832921" sldId="298"/>
            <ac:picMk id="4098" creationId="{8C50FCB8-FAC3-47A9-9F65-7B71AA6CBCA8}"/>
          </ac:picMkLst>
        </pc:picChg>
      </pc:sldChg>
      <pc:sldChg chg="modSp mod">
        <pc:chgData name="Blandine Proust" userId="52c29402-4d4e-4419-b193-e6460102f2c6" providerId="ADAL" clId="{1B54E936-8D42-4F86-8599-30749B5D1731}" dt="2023-10-06T13:25:58.304" v="152"/>
        <pc:sldMkLst>
          <pc:docMk/>
          <pc:sldMk cId="2613475142" sldId="302"/>
        </pc:sldMkLst>
        <pc:spChg chg="replST">
          <ac:chgData name="Blandine Proust" userId="52c29402-4d4e-4419-b193-e6460102f2c6" providerId="ADAL" clId="{1B54E936-8D42-4F86-8599-30749B5D1731}" dt="2023-10-06T13:25:58.304" v="152"/>
          <ac:spMkLst>
            <pc:docMk/>
            <pc:sldMk cId="2613475142" sldId="302"/>
            <ac:spMk id="2" creationId="{DC2B3132-A9D2-4383-BD12-51C5F4C774EA}"/>
          </ac:spMkLst>
        </pc:spChg>
        <pc:spChg chg="mod replST">
          <ac:chgData name="Blandine Proust" userId="52c29402-4d4e-4419-b193-e6460102f2c6" providerId="ADAL" clId="{1B54E936-8D42-4F86-8599-30749B5D1731}" dt="2023-10-06T13:25:58.302" v="151"/>
          <ac:spMkLst>
            <pc:docMk/>
            <pc:sldMk cId="2613475142" sldId="302"/>
            <ac:spMk id="3" creationId="{8F01EF46-BD46-4D57-8BEB-5A82B6022D5D}"/>
          </ac:spMkLst>
        </pc:spChg>
        <pc:picChg chg="replST">
          <ac:chgData name="Blandine Proust" userId="52c29402-4d4e-4419-b193-e6460102f2c6" providerId="ADAL" clId="{1B54E936-8D42-4F86-8599-30749B5D1731}" dt="2023-10-06T13:25:58.301" v="150"/>
          <ac:picMkLst>
            <pc:docMk/>
            <pc:sldMk cId="2613475142" sldId="302"/>
            <ac:picMk id="5" creationId="{BDE23FDF-C88B-B3D9-0C41-3E8B7C8070C4}"/>
          </ac:picMkLst>
        </pc:picChg>
      </pc:sldChg>
      <pc:sldChg chg="modSp mod modNotesTx">
        <pc:chgData name="Blandine Proust" userId="52c29402-4d4e-4419-b193-e6460102f2c6" providerId="ADAL" clId="{1B54E936-8D42-4F86-8599-30749B5D1731}" dt="2023-10-06T13:25:58.312" v="156"/>
        <pc:sldMkLst>
          <pc:docMk/>
          <pc:sldMk cId="1241541828" sldId="4104"/>
        </pc:sldMkLst>
        <pc:spChg chg="replST">
          <ac:chgData name="Blandine Proust" userId="52c29402-4d4e-4419-b193-e6460102f2c6" providerId="ADAL" clId="{1B54E936-8D42-4F86-8599-30749B5D1731}" dt="2023-10-06T13:25:58.310" v="155"/>
          <ac:spMkLst>
            <pc:docMk/>
            <pc:sldMk cId="1241541828" sldId="4104"/>
            <ac:spMk id="7" creationId="{E087760C-F93A-4F53-4B90-DDF94167087B}"/>
          </ac:spMkLst>
        </pc:spChg>
        <pc:spChg chg="replST">
          <ac:chgData name="Blandine Proust" userId="52c29402-4d4e-4419-b193-e6460102f2c6" providerId="ADAL" clId="{1B54E936-8D42-4F86-8599-30749B5D1731}" dt="2023-10-06T13:25:58.312" v="156"/>
          <ac:spMkLst>
            <pc:docMk/>
            <pc:sldMk cId="1241541828" sldId="4104"/>
            <ac:spMk id="8" creationId="{F1FCD685-5126-440D-8F02-47D029396458}"/>
          </ac:spMkLst>
        </pc:spChg>
      </pc:sldChg>
      <pc:sldChg chg="modSp mod addCm modCm modNotesTx">
        <pc:chgData name="Blandine Proust" userId="52c29402-4d4e-4419-b193-e6460102f2c6" providerId="ADAL" clId="{1B54E936-8D42-4F86-8599-30749B5D1731}" dt="2023-10-06T13:30:02.506" v="316"/>
        <pc:sldMkLst>
          <pc:docMk/>
          <pc:sldMk cId="4166311086" sldId="4191"/>
        </pc:sldMkLst>
        <pc:spChg chg="replST">
          <ac:chgData name="Blandine Proust" userId="52c29402-4d4e-4419-b193-e6460102f2c6" providerId="ADAL" clId="{1B54E936-8D42-4F86-8599-30749B5D1731}" dt="2023-10-06T13:25:58.324" v="163"/>
          <ac:spMkLst>
            <pc:docMk/>
            <pc:sldMk cId="4166311086" sldId="4191"/>
            <ac:spMk id="2" creationId="{3426699D-2187-4BE5-BC04-B14E799C0412}"/>
          </ac:spMkLst>
        </pc:spChg>
        <pc:spChg chg="replST">
          <ac:chgData name="Blandine Proust" userId="52c29402-4d4e-4419-b193-e6460102f2c6" providerId="ADAL" clId="{1B54E936-8D42-4F86-8599-30749B5D1731}" dt="2023-10-06T13:25:58.337" v="170"/>
          <ac:spMkLst>
            <pc:docMk/>
            <pc:sldMk cId="4166311086" sldId="4191"/>
            <ac:spMk id="3" creationId="{968ED3A3-E2D9-4AE1-A7B4-4CE4F813EFB3}"/>
          </ac:spMkLst>
        </pc:spChg>
        <pc:spChg chg="replST">
          <ac:chgData name="Blandine Proust" userId="52c29402-4d4e-4419-b193-e6460102f2c6" providerId="ADAL" clId="{1B54E936-8D42-4F86-8599-30749B5D1731}" dt="2023-10-06T13:25:58.340" v="172"/>
          <ac:spMkLst>
            <pc:docMk/>
            <pc:sldMk cId="4166311086" sldId="4191"/>
            <ac:spMk id="4" creationId="{00000000-0000-0000-0000-000000000000}"/>
          </ac:spMkLst>
        </pc:spChg>
        <pc:spChg chg="replST">
          <ac:chgData name="Blandine Proust" userId="52c29402-4d4e-4419-b193-e6460102f2c6" providerId="ADAL" clId="{1B54E936-8D42-4F86-8599-30749B5D1731}" dt="2023-10-06T13:25:58.330" v="166"/>
          <ac:spMkLst>
            <pc:docMk/>
            <pc:sldMk cId="4166311086" sldId="4191"/>
            <ac:spMk id="5" creationId="{AD30849B-E18F-4B8F-A99C-EC5A151212E1}"/>
          </ac:spMkLst>
        </pc:spChg>
        <pc:spChg chg="mod replST">
          <ac:chgData name="Blandine Proust" userId="52c29402-4d4e-4419-b193-e6460102f2c6" providerId="ADAL" clId="{1B54E936-8D42-4F86-8599-30749B5D1731}" dt="2023-10-06T13:28:06.146" v="250" actId="20577"/>
          <ac:spMkLst>
            <pc:docMk/>
            <pc:sldMk cId="4166311086" sldId="4191"/>
            <ac:spMk id="24" creationId="{00000000-0000-0000-0000-000000000000}"/>
          </ac:spMkLst>
        </pc:spChg>
        <pc:spChg chg="replST">
          <ac:chgData name="Blandine Proust" userId="52c29402-4d4e-4419-b193-e6460102f2c6" providerId="ADAL" clId="{1B54E936-8D42-4F86-8599-30749B5D1731}" dt="2023-10-06T13:25:58.339" v="171"/>
          <ac:spMkLst>
            <pc:docMk/>
            <pc:sldMk cId="4166311086" sldId="4191"/>
            <ac:spMk id="25" creationId="{00000000-0000-0000-0000-000000000000}"/>
          </ac:spMkLst>
        </pc:spChg>
        <pc:spChg chg="replST">
          <ac:chgData name="Blandine Proust" userId="52c29402-4d4e-4419-b193-e6460102f2c6" providerId="ADAL" clId="{1B54E936-8D42-4F86-8599-30749B5D1731}" dt="2023-10-06T13:25:58.336" v="169"/>
          <ac:spMkLst>
            <pc:docMk/>
            <pc:sldMk cId="4166311086" sldId="4191"/>
            <ac:spMk id="29" creationId="{00000000-0000-0000-0000-000000000000}"/>
          </ac:spMkLst>
        </pc:spChg>
        <pc:spChg chg="mod replST">
          <ac:chgData name="Blandine Proust" userId="52c29402-4d4e-4419-b193-e6460102f2c6" providerId="ADAL" clId="{1B54E936-8D42-4F86-8599-30749B5D1731}" dt="2023-10-06T13:28:17.542" v="254" actId="20577"/>
          <ac:spMkLst>
            <pc:docMk/>
            <pc:sldMk cId="4166311086" sldId="4191"/>
            <ac:spMk id="32" creationId="{00000000-0000-0000-0000-000000000000}"/>
          </ac:spMkLst>
        </pc:spChg>
        <pc:spChg chg="replST">
          <ac:chgData name="Blandine Proust" userId="52c29402-4d4e-4419-b193-e6460102f2c6" providerId="ADAL" clId="{1B54E936-8D42-4F86-8599-30749B5D1731}" dt="2023-10-06T13:25:58.332" v="167"/>
          <ac:spMkLst>
            <pc:docMk/>
            <pc:sldMk cId="4166311086" sldId="4191"/>
            <ac:spMk id="33" creationId="{00000000-0000-0000-0000-000000000000}"/>
          </ac:spMkLst>
        </pc:spChg>
        <pc:spChg chg="replST">
          <ac:chgData name="Blandine Proust" userId="52c29402-4d4e-4419-b193-e6460102f2c6" providerId="ADAL" clId="{1B54E936-8D42-4F86-8599-30749B5D1731}" dt="2023-10-06T13:25:58.328" v="165"/>
          <ac:spMkLst>
            <pc:docMk/>
            <pc:sldMk cId="4166311086" sldId="4191"/>
            <ac:spMk id="34" creationId="{00000000-0000-0000-0000-000000000000}"/>
          </ac:spMkLst>
        </pc:spChg>
      </pc:sldChg>
      <pc:sldChg chg="modSp mod">
        <pc:chgData name="Blandine Proust" userId="52c29402-4d4e-4419-b193-e6460102f2c6" providerId="ADAL" clId="{1B54E936-8D42-4F86-8599-30749B5D1731}" dt="2023-10-06T13:25:58.247" v="119"/>
        <pc:sldMkLst>
          <pc:docMk/>
          <pc:sldMk cId="3819165585" sldId="4194"/>
        </pc:sldMkLst>
        <pc:spChg chg="replST">
          <ac:chgData name="Blandine Proust" userId="52c29402-4d4e-4419-b193-e6460102f2c6" providerId="ADAL" clId="{1B54E936-8D42-4F86-8599-30749B5D1731}" dt="2023-10-06T13:25:58.244" v="117"/>
          <ac:spMkLst>
            <pc:docMk/>
            <pc:sldMk cId="3819165585" sldId="4194"/>
            <ac:spMk id="4" creationId="{6CF35ACF-3948-42BE-AB85-D572AD0C1F8D}"/>
          </ac:spMkLst>
        </pc:spChg>
        <pc:spChg chg="replST">
          <ac:chgData name="Blandine Proust" userId="52c29402-4d4e-4419-b193-e6460102f2c6" providerId="ADAL" clId="{1B54E936-8D42-4F86-8599-30749B5D1731}" dt="2023-10-06T13:25:58.247" v="119"/>
          <ac:spMkLst>
            <pc:docMk/>
            <pc:sldMk cId="3819165585" sldId="4194"/>
            <ac:spMk id="8" creationId="{545BD0FE-EC1C-4921-B241-B0CAD98488A2}"/>
          </ac:spMkLst>
        </pc:spChg>
        <pc:spChg chg="mod">
          <ac:chgData name="Blandine Proust" userId="52c29402-4d4e-4419-b193-e6460102f2c6" providerId="ADAL" clId="{1B54E936-8D42-4F86-8599-30749B5D1731}" dt="2023-10-06T13:14:45.046" v="45" actId="113"/>
          <ac:spMkLst>
            <pc:docMk/>
            <pc:sldMk cId="3819165585" sldId="4194"/>
            <ac:spMk id="12" creationId="{EC40BD23-54B7-A5D7-FB31-AD29F1D214DC}"/>
          </ac:spMkLst>
        </pc:spChg>
        <pc:grpChg chg="replST">
          <ac:chgData name="Blandine Proust" userId="52c29402-4d4e-4419-b193-e6460102f2c6" providerId="ADAL" clId="{1B54E936-8D42-4F86-8599-30749B5D1731}" dt="2023-10-06T13:25:58.246" v="118"/>
          <ac:grpSpMkLst>
            <pc:docMk/>
            <pc:sldMk cId="3819165585" sldId="4194"/>
            <ac:grpSpMk id="24" creationId="{D52380A5-1DE3-3BE9-2C2B-B8B5C7A32362}"/>
          </ac:grpSpMkLst>
        </pc:grpChg>
      </pc:sldChg>
      <pc:sldChg chg="modSp mod">
        <pc:chgData name="Blandine Proust" userId="52c29402-4d4e-4419-b193-e6460102f2c6" providerId="ADAL" clId="{1B54E936-8D42-4F86-8599-30749B5D1731}" dt="2023-10-06T13:25:58.207" v="99"/>
        <pc:sldMkLst>
          <pc:docMk/>
          <pc:sldMk cId="1651406887" sldId="4361"/>
        </pc:sldMkLst>
        <pc:spChg chg="replST">
          <ac:chgData name="Blandine Proust" userId="52c29402-4d4e-4419-b193-e6460102f2c6" providerId="ADAL" clId="{1B54E936-8D42-4F86-8599-30749B5D1731}" dt="2023-10-06T13:25:58.207" v="99"/>
          <ac:spMkLst>
            <pc:docMk/>
            <pc:sldMk cId="1651406887" sldId="4361"/>
            <ac:spMk id="2" creationId="{EFB7D705-CCCD-4D19-9E07-AA8AF008E430}"/>
          </ac:spMkLst>
        </pc:spChg>
        <pc:grpChg chg="replST">
          <ac:chgData name="Blandine Proust" userId="52c29402-4d4e-4419-b193-e6460102f2c6" providerId="ADAL" clId="{1B54E936-8D42-4F86-8599-30749B5D1731}" dt="2023-10-06T13:25:58.206" v="98"/>
          <ac:grpSpMkLst>
            <pc:docMk/>
            <pc:sldMk cId="1651406887" sldId="4361"/>
            <ac:grpSpMk id="7" creationId="{981E0AC5-3C7C-4012-AD9D-5C91773ED09D}"/>
          </ac:grpSpMkLst>
        </pc:grpChg>
      </pc:sldChg>
      <pc:sldChg chg="modSp mod addCm modCm">
        <pc:chgData name="Blandine Proust" userId="52c29402-4d4e-4419-b193-e6460102f2c6" providerId="ADAL" clId="{1B54E936-8D42-4F86-8599-30749B5D1731}" dt="2023-10-06T13:27:41.871" v="249" actId="20577"/>
        <pc:sldMkLst>
          <pc:docMk/>
          <pc:sldMk cId="439823693" sldId="4467"/>
        </pc:sldMkLst>
        <pc:spChg chg="replST">
          <ac:chgData name="Blandine Proust" userId="52c29402-4d4e-4419-b193-e6460102f2c6" providerId="ADAL" clId="{1B54E936-8D42-4F86-8599-30749B5D1731}" dt="2023-10-06T13:25:58.321" v="161"/>
          <ac:spMkLst>
            <pc:docMk/>
            <pc:sldMk cId="439823693" sldId="4467"/>
            <ac:spMk id="2" creationId="{EAD31271-E7F0-7EB0-A025-DBE4C07FAC8F}"/>
          </ac:spMkLst>
        </pc:spChg>
        <pc:spChg chg="replST">
          <ac:chgData name="Blandine Proust" userId="52c29402-4d4e-4419-b193-e6460102f2c6" providerId="ADAL" clId="{1B54E936-8D42-4F86-8599-30749B5D1731}" dt="2023-10-06T13:25:58.318" v="159"/>
          <ac:spMkLst>
            <pc:docMk/>
            <pc:sldMk cId="439823693" sldId="4467"/>
            <ac:spMk id="4" creationId="{47D9C158-E3CF-4135-AA6A-335F242048EC}"/>
          </ac:spMkLst>
        </pc:spChg>
        <pc:spChg chg="mod">
          <ac:chgData name="Blandine Proust" userId="52c29402-4d4e-4419-b193-e6460102f2c6" providerId="ADAL" clId="{1B54E936-8D42-4F86-8599-30749B5D1731}" dt="2023-10-06T13:27:41.871" v="249" actId="20577"/>
          <ac:spMkLst>
            <pc:docMk/>
            <pc:sldMk cId="439823693" sldId="4467"/>
            <ac:spMk id="5" creationId="{4BADF8CE-E79E-A83D-5BB3-47F170131448}"/>
          </ac:spMkLst>
        </pc:spChg>
        <pc:spChg chg="replST">
          <ac:chgData name="Blandine Proust" userId="52c29402-4d4e-4419-b193-e6460102f2c6" providerId="ADAL" clId="{1B54E936-8D42-4F86-8599-30749B5D1731}" dt="2023-10-06T13:25:58.322" v="162"/>
          <ac:spMkLst>
            <pc:docMk/>
            <pc:sldMk cId="439823693" sldId="4467"/>
            <ac:spMk id="9" creationId="{2EE8E938-1A61-174C-21C1-6614D1C99AE1}"/>
          </ac:spMkLst>
        </pc:spChg>
        <pc:grpChg chg="replST">
          <ac:chgData name="Blandine Proust" userId="52c29402-4d4e-4419-b193-e6460102f2c6" providerId="ADAL" clId="{1B54E936-8D42-4F86-8599-30749B5D1731}" dt="2023-10-06T13:25:58.319" v="160"/>
          <ac:grpSpMkLst>
            <pc:docMk/>
            <pc:sldMk cId="439823693" sldId="4467"/>
            <ac:grpSpMk id="3" creationId="{86E1A04D-9CF0-46CE-1F4E-F012F8ACEE2B}"/>
          </ac:grpSpMkLst>
        </pc:grpChg>
      </pc:sldChg>
      <pc:sldChg chg="modSp mod addCm">
        <pc:chgData name="Blandine Proust" userId="52c29402-4d4e-4419-b193-e6460102f2c6" providerId="ADAL" clId="{1B54E936-8D42-4F86-8599-30749B5D1731}" dt="2023-10-06T13:30:30.663" v="318"/>
        <pc:sldMkLst>
          <pc:docMk/>
          <pc:sldMk cId="1613801258" sldId="4585"/>
        </pc:sldMkLst>
        <pc:spChg chg="replST">
          <ac:chgData name="Blandine Proust" userId="52c29402-4d4e-4419-b193-e6460102f2c6" providerId="ADAL" clId="{1B54E936-8D42-4F86-8599-30749B5D1731}" dt="2023-10-06T13:25:58.362" v="183"/>
          <ac:spMkLst>
            <pc:docMk/>
            <pc:sldMk cId="1613801258" sldId="4585"/>
            <ac:spMk id="2" creationId="{F81E7B59-06B5-E48F-EC68-066DF540BFB2}"/>
          </ac:spMkLst>
        </pc:spChg>
        <pc:spChg chg="replST">
          <ac:chgData name="Blandine Proust" userId="52c29402-4d4e-4419-b193-e6460102f2c6" providerId="ADAL" clId="{1B54E936-8D42-4F86-8599-30749B5D1731}" dt="2023-10-06T13:25:58.366" v="185"/>
          <ac:spMkLst>
            <pc:docMk/>
            <pc:sldMk cId="1613801258" sldId="4585"/>
            <ac:spMk id="4" creationId="{E61A97A6-09C6-A050-18BC-B47CCC86CAD7}"/>
          </ac:spMkLst>
        </pc:spChg>
        <pc:picChg chg="replST">
          <ac:chgData name="Blandine Proust" userId="52c29402-4d4e-4419-b193-e6460102f2c6" providerId="ADAL" clId="{1B54E936-8D42-4F86-8599-30749B5D1731}" dt="2023-10-06T13:25:58.364" v="184"/>
          <ac:picMkLst>
            <pc:docMk/>
            <pc:sldMk cId="1613801258" sldId="4585"/>
            <ac:picMk id="2050" creationId="{36CDEC28-F26F-3020-806C-EB91D70C36AA}"/>
          </ac:picMkLst>
        </pc:picChg>
      </pc:sldChg>
      <pc:sldChg chg="modSp mod modNotesTx">
        <pc:chgData name="Blandine Proust" userId="52c29402-4d4e-4419-b193-e6460102f2c6" providerId="ADAL" clId="{1B54E936-8D42-4F86-8599-30749B5D1731}" dt="2023-10-06T13:25:58.308" v="154"/>
        <pc:sldMkLst>
          <pc:docMk/>
          <pc:sldMk cId="2871271733" sldId="4587"/>
        </pc:sldMkLst>
        <pc:spChg chg="replST">
          <ac:chgData name="Blandine Proust" userId="52c29402-4d4e-4419-b193-e6460102f2c6" providerId="ADAL" clId="{1B54E936-8D42-4F86-8599-30749B5D1731}" dt="2023-10-06T13:25:58.307" v="153"/>
          <ac:spMkLst>
            <pc:docMk/>
            <pc:sldMk cId="2871271733" sldId="4587"/>
            <ac:spMk id="2" creationId="{19736D26-477B-7494-DBDD-6587209A00FA}"/>
          </ac:spMkLst>
        </pc:spChg>
        <pc:spChg chg="mod replST">
          <ac:chgData name="Blandine Proust" userId="52c29402-4d4e-4419-b193-e6460102f2c6" providerId="ADAL" clId="{1B54E936-8D42-4F86-8599-30749B5D1731}" dt="2023-10-06T13:25:58.308" v="154"/>
          <ac:spMkLst>
            <pc:docMk/>
            <pc:sldMk cId="2871271733" sldId="4587"/>
            <ac:spMk id="6" creationId="{4521ADB3-5822-0029-2CAE-2399EB0F29CC}"/>
          </ac:spMkLst>
        </pc:spChg>
      </pc:sldChg>
      <pc:sldChg chg="modSp mod">
        <pc:chgData name="Blandine Proust" userId="52c29402-4d4e-4419-b193-e6460102f2c6" providerId="ADAL" clId="{1B54E936-8D42-4F86-8599-30749B5D1731}" dt="2023-10-06T13:25:58.242" v="116"/>
        <pc:sldMkLst>
          <pc:docMk/>
          <pc:sldMk cId="853890731" sldId="4592"/>
        </pc:sldMkLst>
        <pc:spChg chg="replST">
          <ac:chgData name="Blandine Proust" userId="52c29402-4d4e-4419-b193-e6460102f2c6" providerId="ADAL" clId="{1B54E936-8D42-4F86-8599-30749B5D1731}" dt="2023-10-06T13:25:58.242" v="116"/>
          <ac:spMkLst>
            <pc:docMk/>
            <pc:sldMk cId="853890731" sldId="4592"/>
            <ac:spMk id="4" creationId="{252E920D-BE84-662B-0523-FE2498FBCD49}"/>
          </ac:spMkLst>
        </pc:spChg>
      </pc:sldChg>
      <pc:sldChg chg="modSp mod addCm">
        <pc:chgData name="Blandine Proust" userId="52c29402-4d4e-4419-b193-e6460102f2c6" providerId="ADAL" clId="{1B54E936-8D42-4F86-8599-30749B5D1731}" dt="2023-10-06T13:25:58.255" v="123"/>
        <pc:sldMkLst>
          <pc:docMk/>
          <pc:sldMk cId="1387693390" sldId="4596"/>
        </pc:sldMkLst>
        <pc:spChg chg="replST">
          <ac:chgData name="Blandine Proust" userId="52c29402-4d4e-4419-b193-e6460102f2c6" providerId="ADAL" clId="{1B54E936-8D42-4F86-8599-30749B5D1731}" dt="2023-10-06T13:25:58.250" v="120"/>
          <ac:spMkLst>
            <pc:docMk/>
            <pc:sldMk cId="1387693390" sldId="4596"/>
            <ac:spMk id="2" creationId="{2DABD776-33BD-FA33-BC0E-94B145EEA31F}"/>
          </ac:spMkLst>
        </pc:spChg>
        <pc:spChg chg="replST">
          <ac:chgData name="Blandine Proust" userId="52c29402-4d4e-4419-b193-e6460102f2c6" providerId="ADAL" clId="{1B54E936-8D42-4F86-8599-30749B5D1731}" dt="2023-10-06T13:25:58.255" v="123"/>
          <ac:spMkLst>
            <pc:docMk/>
            <pc:sldMk cId="1387693390" sldId="4596"/>
            <ac:spMk id="3" creationId="{21C0995A-B58F-597E-874E-96D2AE532426}"/>
          </ac:spMkLst>
        </pc:spChg>
        <pc:spChg chg="replST">
          <ac:chgData name="Blandine Proust" userId="52c29402-4d4e-4419-b193-e6460102f2c6" providerId="ADAL" clId="{1B54E936-8D42-4F86-8599-30749B5D1731}" dt="2023-10-06T13:25:58.253" v="122"/>
          <ac:spMkLst>
            <pc:docMk/>
            <pc:sldMk cId="1387693390" sldId="4596"/>
            <ac:spMk id="11" creationId="{1847E5D5-D147-22E7-73A9-20420945B131}"/>
          </ac:spMkLst>
        </pc:spChg>
        <pc:picChg chg="replST">
          <ac:chgData name="Blandine Proust" userId="52c29402-4d4e-4419-b193-e6460102f2c6" providerId="ADAL" clId="{1B54E936-8D42-4F86-8599-30749B5D1731}" dt="2023-10-06T13:25:58.252" v="121"/>
          <ac:picMkLst>
            <pc:docMk/>
            <pc:sldMk cId="1387693390" sldId="4596"/>
            <ac:picMk id="9" creationId="{4419C0A2-9995-EE28-1EC9-F74B4CA34E09}"/>
          </ac:picMkLst>
        </pc:picChg>
      </pc:sldChg>
      <pc:sldChg chg="modSp mod">
        <pc:chgData name="Blandine Proust" userId="52c29402-4d4e-4419-b193-e6460102f2c6" providerId="ADAL" clId="{1B54E936-8D42-4F86-8599-30749B5D1731}" dt="2023-10-06T13:25:58.299" v="149"/>
        <pc:sldMkLst>
          <pc:docMk/>
          <pc:sldMk cId="3286374961" sldId="4598"/>
        </pc:sldMkLst>
        <pc:spChg chg="replST">
          <ac:chgData name="Blandine Proust" userId="52c29402-4d4e-4419-b193-e6460102f2c6" providerId="ADAL" clId="{1B54E936-8D42-4F86-8599-30749B5D1731}" dt="2023-10-06T13:25:58.290" v="144"/>
          <ac:spMkLst>
            <pc:docMk/>
            <pc:sldMk cId="3286374961" sldId="4598"/>
            <ac:spMk id="2" creationId="{B01AC3D4-1A7D-47F7-DDA8-E34DC3D06045}"/>
          </ac:spMkLst>
        </pc:spChg>
        <pc:spChg chg="replST">
          <ac:chgData name="Blandine Proust" userId="52c29402-4d4e-4419-b193-e6460102f2c6" providerId="ADAL" clId="{1B54E936-8D42-4F86-8599-30749B5D1731}" dt="2023-10-06T13:25:58.299" v="149"/>
          <ac:spMkLst>
            <pc:docMk/>
            <pc:sldMk cId="3286374961" sldId="4598"/>
            <ac:spMk id="22" creationId="{5E8A36B2-727E-3AEA-9D53-C7C9DC9D4C47}"/>
          </ac:spMkLst>
        </pc:spChg>
        <pc:spChg chg="replST">
          <ac:chgData name="Blandine Proust" userId="52c29402-4d4e-4419-b193-e6460102f2c6" providerId="ADAL" clId="{1B54E936-8D42-4F86-8599-30749B5D1731}" dt="2023-10-06T13:25:58.293" v="146"/>
          <ac:spMkLst>
            <pc:docMk/>
            <pc:sldMk cId="3286374961" sldId="4598"/>
            <ac:spMk id="26" creationId="{7BC81E35-A516-190E-7C5D-A877A3F041B5}"/>
          </ac:spMkLst>
        </pc:spChg>
        <pc:spChg chg="replST">
          <ac:chgData name="Blandine Proust" userId="52c29402-4d4e-4419-b193-e6460102f2c6" providerId="ADAL" clId="{1B54E936-8D42-4F86-8599-30749B5D1731}" dt="2023-10-06T13:25:58.295" v="147"/>
          <ac:spMkLst>
            <pc:docMk/>
            <pc:sldMk cId="3286374961" sldId="4598"/>
            <ac:spMk id="27" creationId="{C6B2FEED-F8FE-D8C4-EB67-35F4359AF5F5}"/>
          </ac:spMkLst>
        </pc:spChg>
        <pc:spChg chg="replST">
          <ac:chgData name="Blandine Proust" userId="52c29402-4d4e-4419-b193-e6460102f2c6" providerId="ADAL" clId="{1B54E936-8D42-4F86-8599-30749B5D1731}" dt="2023-10-06T13:25:58.297" v="148"/>
          <ac:spMkLst>
            <pc:docMk/>
            <pc:sldMk cId="3286374961" sldId="4598"/>
            <ac:spMk id="31" creationId="{FF177C72-2AA1-D24E-BBB9-490D5BF2130F}"/>
          </ac:spMkLst>
        </pc:spChg>
        <pc:graphicFrameChg chg="replST">
          <ac:chgData name="Blandine Proust" userId="52c29402-4d4e-4419-b193-e6460102f2c6" providerId="ADAL" clId="{1B54E936-8D42-4F86-8599-30749B5D1731}" dt="2023-10-06T13:25:58.292" v="145"/>
          <ac:graphicFrameMkLst>
            <pc:docMk/>
            <pc:sldMk cId="3286374961" sldId="4598"/>
            <ac:graphicFrameMk id="24" creationId="{6FE60CA8-E072-63AC-8E6D-D99B8D59B2C5}"/>
          </ac:graphicFrameMkLst>
        </pc:graphicFrameChg>
      </pc:sldChg>
      <pc:sldChg chg="modSp mod">
        <pc:chgData name="Blandine Proust" userId="52c29402-4d4e-4419-b193-e6460102f2c6" providerId="ADAL" clId="{1B54E936-8D42-4F86-8599-30749B5D1731}" dt="2023-10-06T13:32:49.490" v="405" actId="6549"/>
        <pc:sldMkLst>
          <pc:docMk/>
          <pc:sldMk cId="1651651836" sldId="4602"/>
        </pc:sldMkLst>
        <pc:spChg chg="replST">
          <ac:chgData name="Blandine Proust" userId="52c29402-4d4e-4419-b193-e6460102f2c6" providerId="ADAL" clId="{1B54E936-8D42-4F86-8599-30749B5D1731}" dt="2023-10-06T13:25:58.431" v="205"/>
          <ac:spMkLst>
            <pc:docMk/>
            <pc:sldMk cId="1651651836" sldId="4602"/>
            <ac:spMk id="2" creationId="{48E49344-A26C-DBAA-D1A6-F8397EC307C0}"/>
          </ac:spMkLst>
        </pc:spChg>
        <pc:spChg chg="mod replST">
          <ac:chgData name="Blandine Proust" userId="52c29402-4d4e-4419-b193-e6460102f2c6" providerId="ADAL" clId="{1B54E936-8D42-4F86-8599-30749B5D1731}" dt="2023-10-06T13:31:30.792" v="326" actId="20577"/>
          <ac:spMkLst>
            <pc:docMk/>
            <pc:sldMk cId="1651651836" sldId="4602"/>
            <ac:spMk id="3" creationId="{3CEC29C4-0733-B223-01BC-77D78A301952}"/>
          </ac:spMkLst>
        </pc:spChg>
        <pc:spChg chg="mod replST">
          <ac:chgData name="Blandine Proust" userId="52c29402-4d4e-4419-b193-e6460102f2c6" providerId="ADAL" clId="{1B54E936-8D42-4F86-8599-30749B5D1731}" dt="2023-10-06T13:32:49.490" v="405" actId="6549"/>
          <ac:spMkLst>
            <pc:docMk/>
            <pc:sldMk cId="1651651836" sldId="4602"/>
            <ac:spMk id="4" creationId="{AAA7F0FA-9A0C-F852-F39A-DA1FA9A1520C}"/>
          </ac:spMkLst>
        </pc:spChg>
      </pc:sldChg>
      <pc:sldChg chg="modSp mod">
        <pc:chgData name="Blandine Proust" userId="52c29402-4d4e-4419-b193-e6460102f2c6" providerId="ADAL" clId="{1B54E936-8D42-4F86-8599-30749B5D1731}" dt="2023-10-06T13:33:28.557" v="414" actId="20577"/>
        <pc:sldMkLst>
          <pc:docMk/>
          <pc:sldMk cId="1371036030" sldId="4603"/>
        </pc:sldMkLst>
        <pc:spChg chg="replST">
          <ac:chgData name="Blandine Proust" userId="52c29402-4d4e-4419-b193-e6460102f2c6" providerId="ADAL" clId="{1B54E936-8D42-4F86-8599-30749B5D1731}" dt="2023-10-06T13:25:58.438" v="208"/>
          <ac:spMkLst>
            <pc:docMk/>
            <pc:sldMk cId="1371036030" sldId="4603"/>
            <ac:spMk id="2" creationId="{BB216FBE-A192-4CDD-85E3-1F657EC8DF6A}"/>
          </ac:spMkLst>
        </pc:spChg>
        <pc:spChg chg="replST">
          <ac:chgData name="Blandine Proust" userId="52c29402-4d4e-4419-b193-e6460102f2c6" providerId="ADAL" clId="{1B54E936-8D42-4F86-8599-30749B5D1731}" dt="2023-10-06T13:25:58.444" v="210"/>
          <ac:spMkLst>
            <pc:docMk/>
            <pc:sldMk cId="1371036030" sldId="4603"/>
            <ac:spMk id="3" creationId="{982193AA-03C3-DD3C-FB12-652B0B2B6F1B}"/>
          </ac:spMkLst>
        </pc:spChg>
        <pc:spChg chg="mod replST">
          <ac:chgData name="Blandine Proust" userId="52c29402-4d4e-4419-b193-e6460102f2c6" providerId="ADAL" clId="{1B54E936-8D42-4F86-8599-30749B5D1731}" dt="2023-10-06T13:33:18.977" v="411" actId="313"/>
          <ac:spMkLst>
            <pc:docMk/>
            <pc:sldMk cId="1371036030" sldId="4603"/>
            <ac:spMk id="4" creationId="{458FD8B5-0E74-A2B6-6E1B-6F71E3537B37}"/>
          </ac:spMkLst>
        </pc:spChg>
        <pc:spChg chg="replST">
          <ac:chgData name="Blandine Proust" userId="52c29402-4d4e-4419-b193-e6460102f2c6" providerId="ADAL" clId="{1B54E936-8D42-4F86-8599-30749B5D1731}" dt="2023-10-06T13:25:58.450" v="212"/>
          <ac:spMkLst>
            <pc:docMk/>
            <pc:sldMk cId="1371036030" sldId="4603"/>
            <ac:spMk id="5" creationId="{701CDBE3-A655-1040-EA84-DEC9B9D06F21}"/>
          </ac:spMkLst>
        </pc:spChg>
        <pc:spChg chg="mod replST">
          <ac:chgData name="Blandine Proust" userId="52c29402-4d4e-4419-b193-e6460102f2c6" providerId="ADAL" clId="{1B54E936-8D42-4F86-8599-30749B5D1731}" dt="2023-10-06T13:33:28.557" v="414" actId="20577"/>
          <ac:spMkLst>
            <pc:docMk/>
            <pc:sldMk cId="1371036030" sldId="4603"/>
            <ac:spMk id="6" creationId="{0115F85A-E0CF-124F-39FD-3AE7391B6FC5}"/>
          </ac:spMkLst>
        </pc:spChg>
        <pc:spChg chg="replST">
          <ac:chgData name="Blandine Proust" userId="52c29402-4d4e-4419-b193-e6460102f2c6" providerId="ADAL" clId="{1B54E936-8D42-4F86-8599-30749B5D1731}" dt="2023-10-06T13:25:58.441" v="209"/>
          <ac:spMkLst>
            <pc:docMk/>
            <pc:sldMk cId="1371036030" sldId="4603"/>
            <ac:spMk id="7" creationId="{33C9D581-DC54-7531-D5A1-93D8A441415C}"/>
          </ac:spMkLst>
        </pc:spChg>
        <pc:spChg chg="replST">
          <ac:chgData name="Blandine Proust" userId="52c29402-4d4e-4419-b193-e6460102f2c6" providerId="ADAL" clId="{1B54E936-8D42-4F86-8599-30749B5D1731}" dt="2023-10-06T13:25:58.455" v="214"/>
          <ac:spMkLst>
            <pc:docMk/>
            <pc:sldMk cId="1371036030" sldId="4603"/>
            <ac:spMk id="8" creationId="{FCE93676-2AF9-A462-45F7-564554D39EE7}"/>
          </ac:spMkLst>
        </pc:spChg>
        <pc:spChg chg="replST">
          <ac:chgData name="Blandine Proust" userId="52c29402-4d4e-4419-b193-e6460102f2c6" providerId="ADAL" clId="{1B54E936-8D42-4F86-8599-30749B5D1731}" dt="2023-10-06T13:25:58.456" v="215"/>
          <ac:spMkLst>
            <pc:docMk/>
            <pc:sldMk cId="1371036030" sldId="4603"/>
            <ac:spMk id="9" creationId="{4C64C8BC-0B37-57B1-AB09-29ADCB56B249}"/>
          </ac:spMkLst>
        </pc:spChg>
      </pc:sldChg>
      <pc:sldChg chg="modSp mod modNotes">
        <pc:chgData name="Blandine Proust" userId="52c29402-4d4e-4419-b193-e6460102f2c6" providerId="ADAL" clId="{1B54E936-8D42-4F86-8599-30749B5D1731}" dt="2023-10-06T13:36:09.968" v="462" actId="20577"/>
        <pc:sldMkLst>
          <pc:docMk/>
          <pc:sldMk cId="1332471032" sldId="4605"/>
        </pc:sldMkLst>
        <pc:spChg chg="replST">
          <ac:chgData name="Blandine Proust" userId="52c29402-4d4e-4419-b193-e6460102f2c6" providerId="ADAL" clId="{1B54E936-8D42-4F86-8599-30749B5D1731}" dt="2023-10-06T13:25:58.484" v="227"/>
          <ac:spMkLst>
            <pc:docMk/>
            <pc:sldMk cId="1332471032" sldId="4605"/>
            <ac:spMk id="2" creationId="{CF0D61F6-0E8D-B402-AF41-0EF1D79C746E}"/>
          </ac:spMkLst>
        </pc:spChg>
        <pc:spChg chg="replST">
          <ac:chgData name="Blandine Proust" userId="52c29402-4d4e-4419-b193-e6460102f2c6" providerId="ADAL" clId="{1B54E936-8D42-4F86-8599-30749B5D1731}" dt="2023-10-06T13:25:58.488" v="229"/>
          <ac:spMkLst>
            <pc:docMk/>
            <pc:sldMk cId="1332471032" sldId="4605"/>
            <ac:spMk id="3" creationId="{1BDF9C1C-D55E-1713-0BEB-E73722EDA90E}"/>
          </ac:spMkLst>
        </pc:spChg>
        <pc:spChg chg="mod replST">
          <ac:chgData name="Blandine Proust" userId="52c29402-4d4e-4419-b193-e6460102f2c6" providerId="ADAL" clId="{1B54E936-8D42-4F86-8599-30749B5D1731}" dt="2023-10-06T13:36:09.968" v="462" actId="20577"/>
          <ac:spMkLst>
            <pc:docMk/>
            <pc:sldMk cId="1332471032" sldId="4605"/>
            <ac:spMk id="4" creationId="{9C5EA2EB-13F0-DCBB-1D8B-A5838256D73E}"/>
          </ac:spMkLst>
        </pc:spChg>
        <pc:spChg chg="replST">
          <ac:chgData name="Blandine Proust" userId="52c29402-4d4e-4419-b193-e6460102f2c6" providerId="ADAL" clId="{1B54E936-8D42-4F86-8599-30749B5D1731}" dt="2023-10-06T13:25:58.490" v="230"/>
          <ac:spMkLst>
            <pc:docMk/>
            <pc:sldMk cId="1332471032" sldId="4605"/>
            <ac:spMk id="6" creationId="{6FA79433-30A0-2147-369E-B1968C1DD4FF}"/>
          </ac:spMkLst>
        </pc:spChg>
      </pc:sldChg>
      <pc:sldChg chg="modSp mod">
        <pc:chgData name="Blandine Proust" userId="52c29402-4d4e-4419-b193-e6460102f2c6" providerId="ADAL" clId="{1B54E936-8D42-4F86-8599-30749B5D1731}" dt="2023-10-06T13:25:58.203" v="97"/>
        <pc:sldMkLst>
          <pc:docMk/>
          <pc:sldMk cId="1155579710" sldId="4606"/>
        </pc:sldMkLst>
        <pc:spChg chg="replST">
          <ac:chgData name="Blandine Proust" userId="52c29402-4d4e-4419-b193-e6460102f2c6" providerId="ADAL" clId="{1B54E936-8D42-4F86-8599-30749B5D1731}" dt="2023-10-06T13:25:58.203" v="97"/>
          <ac:spMkLst>
            <pc:docMk/>
            <pc:sldMk cId="1155579710" sldId="4606"/>
            <ac:spMk id="4" creationId="{CD4576F1-1494-5C48-53BF-E2A549FEDBD0}"/>
          </ac:spMkLst>
        </pc:spChg>
      </pc:sldChg>
      <pc:sldChg chg="modSp mod">
        <pc:chgData name="Blandine Proust" userId="52c29402-4d4e-4419-b193-e6460102f2c6" providerId="ADAL" clId="{1B54E936-8D42-4F86-8599-30749B5D1731}" dt="2023-10-06T13:25:58.194" v="94"/>
        <pc:sldMkLst>
          <pc:docMk/>
          <pc:sldMk cId="3641585594" sldId="4607"/>
        </pc:sldMkLst>
        <pc:spChg chg="replST">
          <ac:chgData name="Blandine Proust" userId="52c29402-4d4e-4419-b193-e6460102f2c6" providerId="ADAL" clId="{1B54E936-8D42-4F86-8599-30749B5D1731}" dt="2023-10-06T13:25:58.194" v="94"/>
          <ac:spMkLst>
            <pc:docMk/>
            <pc:sldMk cId="3641585594" sldId="4607"/>
            <ac:spMk id="2" creationId="{04652B5E-DC3C-6B74-EF40-6E9F50117575}"/>
          </ac:spMkLst>
        </pc:spChg>
        <pc:spChg chg="replST">
          <ac:chgData name="Blandine Proust" userId="52c29402-4d4e-4419-b193-e6460102f2c6" providerId="ADAL" clId="{1B54E936-8D42-4F86-8599-30749B5D1731}" dt="2023-10-06T13:25:58.188" v="91"/>
          <ac:spMkLst>
            <pc:docMk/>
            <pc:sldMk cId="3641585594" sldId="4607"/>
            <ac:spMk id="3" creationId="{C82BBDC2-BAFC-8577-A530-026217FE2E81}"/>
          </ac:spMkLst>
        </pc:spChg>
        <pc:spChg chg="mod replST">
          <ac:chgData name="Blandine Proust" userId="52c29402-4d4e-4419-b193-e6460102f2c6" providerId="ADAL" clId="{1B54E936-8D42-4F86-8599-30749B5D1731}" dt="2023-10-06T13:25:58.190" v="92"/>
          <ac:spMkLst>
            <pc:docMk/>
            <pc:sldMk cId="3641585594" sldId="4607"/>
            <ac:spMk id="4" creationId="{BD8FC0EC-574A-5307-0034-920D0C80070D}"/>
          </ac:spMkLst>
        </pc:spChg>
        <pc:spChg chg="replST">
          <ac:chgData name="Blandine Proust" userId="52c29402-4d4e-4419-b193-e6460102f2c6" providerId="ADAL" clId="{1B54E936-8D42-4F86-8599-30749B5D1731}" dt="2023-10-06T13:25:58.192" v="93"/>
          <ac:spMkLst>
            <pc:docMk/>
            <pc:sldMk cId="3641585594" sldId="4607"/>
            <ac:spMk id="10" creationId="{10362890-89E0-E334-EC40-E206D166ECA5}"/>
          </ac:spMkLst>
        </pc:spChg>
      </pc:sldChg>
      <pc:sldChg chg="modSp mod">
        <pc:chgData name="Blandine Proust" userId="52c29402-4d4e-4419-b193-e6460102f2c6" providerId="ADAL" clId="{1B54E936-8D42-4F86-8599-30749B5D1731}" dt="2023-10-06T13:25:58.179" v="87"/>
        <pc:sldMkLst>
          <pc:docMk/>
          <pc:sldMk cId="2383073884" sldId="4608"/>
        </pc:sldMkLst>
        <pc:spChg chg="replST">
          <ac:chgData name="Blandine Proust" userId="52c29402-4d4e-4419-b193-e6460102f2c6" providerId="ADAL" clId="{1B54E936-8D42-4F86-8599-30749B5D1731}" dt="2023-10-06T13:25:58.179" v="87"/>
          <ac:spMkLst>
            <pc:docMk/>
            <pc:sldMk cId="2383073884" sldId="4608"/>
            <ac:spMk id="3" creationId="{26111F3F-1394-3972-EBA4-A60F52A49AD0}"/>
          </ac:spMkLst>
        </pc:spChg>
        <pc:spChg chg="mod replST">
          <ac:chgData name="Blandine Proust" userId="52c29402-4d4e-4419-b193-e6460102f2c6" providerId="ADAL" clId="{1B54E936-8D42-4F86-8599-30749B5D1731}" dt="2023-10-06T13:25:58.176" v="86"/>
          <ac:spMkLst>
            <pc:docMk/>
            <pc:sldMk cId="2383073884" sldId="4608"/>
            <ac:spMk id="10" creationId="{C2FBD068-A179-95F2-AB87-2FF0F891ECB0}"/>
          </ac:spMkLst>
        </pc:spChg>
      </pc:sldChg>
      <pc:sldChg chg="modSp mod">
        <pc:chgData name="Blandine Proust" userId="52c29402-4d4e-4419-b193-e6460102f2c6" providerId="ADAL" clId="{1B54E936-8D42-4F86-8599-30749B5D1731}" dt="2023-10-06T13:25:58.174" v="85"/>
        <pc:sldMkLst>
          <pc:docMk/>
          <pc:sldMk cId="3603070608" sldId="4609"/>
        </pc:sldMkLst>
        <pc:spChg chg="replST">
          <ac:chgData name="Blandine Proust" userId="52c29402-4d4e-4419-b193-e6460102f2c6" providerId="ADAL" clId="{1B54E936-8D42-4F86-8599-30749B5D1731}" dt="2023-10-06T13:25:58.173" v="84"/>
          <ac:spMkLst>
            <pc:docMk/>
            <pc:sldMk cId="3603070608" sldId="4609"/>
            <ac:spMk id="4" creationId="{CD234080-E235-44FC-AB5D-72DFB20EAA99}"/>
          </ac:spMkLst>
        </pc:spChg>
        <pc:spChg chg="replST">
          <ac:chgData name="Blandine Proust" userId="52c29402-4d4e-4419-b193-e6460102f2c6" providerId="ADAL" clId="{1B54E936-8D42-4F86-8599-30749B5D1731}" dt="2023-10-06T13:25:58.174" v="85"/>
          <ac:spMkLst>
            <pc:docMk/>
            <pc:sldMk cId="3603070608" sldId="4609"/>
            <ac:spMk id="5" creationId="{0CB715D4-1172-40EC-9841-E0A7E034D352}"/>
          </ac:spMkLst>
        </pc:spChg>
      </pc:sldChg>
      <pc:sldChg chg="modSp mod modNotes">
        <pc:chgData name="Blandine Proust" userId="52c29402-4d4e-4419-b193-e6460102f2c6" providerId="ADAL" clId="{1B54E936-8D42-4F86-8599-30749B5D1731}" dt="2023-10-06T13:41:19.139" v="695" actId="20577"/>
        <pc:sldMkLst>
          <pc:docMk/>
          <pc:sldMk cId="1068554753" sldId="4610"/>
        </pc:sldMkLst>
        <pc:spChg chg="mod replST">
          <ac:chgData name="Blandine Proust" userId="52c29402-4d4e-4419-b193-e6460102f2c6" providerId="ADAL" clId="{1B54E936-8D42-4F86-8599-30749B5D1731}" dt="2023-10-06T13:40:42.019" v="687" actId="14100"/>
          <ac:spMkLst>
            <pc:docMk/>
            <pc:sldMk cId="1068554753" sldId="4610"/>
            <ac:spMk id="2" creationId="{4330E441-0FA0-2174-D6E5-EC159E044834}"/>
          </ac:spMkLst>
        </pc:spChg>
        <pc:spChg chg="mod replST">
          <ac:chgData name="Blandine Proust" userId="52c29402-4d4e-4419-b193-e6460102f2c6" providerId="ADAL" clId="{1B54E936-8D42-4F86-8599-30749B5D1731}" dt="2023-10-06T13:25:58.156" v="81"/>
          <ac:spMkLst>
            <pc:docMk/>
            <pc:sldMk cId="1068554753" sldId="4610"/>
            <ac:spMk id="3" creationId="{9A334FCF-A8D7-A2C9-EE7A-DC33A54D719A}"/>
          </ac:spMkLst>
        </pc:spChg>
        <pc:spChg chg="replST">
          <ac:chgData name="Blandine Proust" userId="52c29402-4d4e-4419-b193-e6460102f2c6" providerId="ADAL" clId="{1B54E936-8D42-4F86-8599-30749B5D1731}" dt="2023-10-06T13:25:58.167" v="82"/>
          <ac:spMkLst>
            <pc:docMk/>
            <pc:sldMk cId="1068554753" sldId="4610"/>
            <ac:spMk id="4" creationId="{B7DDE468-EF77-4C76-B707-6E4A286F8A4C}"/>
          </ac:spMkLst>
        </pc:spChg>
      </pc:sldChg>
      <pc:sldChg chg="modSp mod addCm">
        <pc:chgData name="Blandine Proust" userId="52c29402-4d4e-4419-b193-e6460102f2c6" providerId="ADAL" clId="{1B54E936-8D42-4F86-8599-30749B5D1731}" dt="2023-10-06T13:25:58.199" v="96"/>
        <pc:sldMkLst>
          <pc:docMk/>
          <pc:sldMk cId="2268853330" sldId="4611"/>
        </pc:sldMkLst>
        <pc:spChg chg="replST">
          <ac:chgData name="Blandine Proust" userId="52c29402-4d4e-4419-b193-e6460102f2c6" providerId="ADAL" clId="{1B54E936-8D42-4F86-8599-30749B5D1731}" dt="2023-10-06T13:25:58.199" v="96"/>
          <ac:spMkLst>
            <pc:docMk/>
            <pc:sldMk cId="2268853330" sldId="4611"/>
            <ac:spMk id="2" creationId="{9F1105BB-4D8D-9148-9AFE-094C57A3607F}"/>
          </ac:spMkLst>
        </pc:spChg>
        <pc:picChg chg="replST">
          <ac:chgData name="Blandine Proust" userId="52c29402-4d4e-4419-b193-e6460102f2c6" providerId="ADAL" clId="{1B54E936-8D42-4F86-8599-30749B5D1731}" dt="2023-10-06T13:25:58.197" v="95"/>
          <ac:picMkLst>
            <pc:docMk/>
            <pc:sldMk cId="2268853330" sldId="4611"/>
            <ac:picMk id="4" creationId="{E69F026F-AC45-2BE9-4A49-71911AC70052}"/>
          </ac:picMkLst>
        </pc:picChg>
      </pc:sldChg>
      <pc:sldChg chg="modSp mod modNotes modNotesTx">
        <pc:chgData name="Blandine Proust" userId="52c29402-4d4e-4419-b193-e6460102f2c6" providerId="ADAL" clId="{1B54E936-8D42-4F86-8599-30749B5D1731}" dt="2023-10-06T13:38:27.303" v="546" actId="114"/>
        <pc:sldMkLst>
          <pc:docMk/>
          <pc:sldMk cId="3458777547" sldId="4612"/>
        </pc:sldMkLst>
        <pc:spChg chg="mod replST">
          <ac:chgData name="Blandine Proust" userId="52c29402-4d4e-4419-b193-e6460102f2c6" providerId="ADAL" clId="{1B54E936-8D42-4F86-8599-30749B5D1731}" dt="2023-10-06T13:38:27.303" v="546" actId="114"/>
          <ac:spMkLst>
            <pc:docMk/>
            <pc:sldMk cId="3458777547" sldId="4612"/>
            <ac:spMk id="2" creationId="{BEE39EA0-C46A-A069-4BD6-8C3C618D154C}"/>
          </ac:spMkLst>
        </pc:spChg>
        <pc:spChg chg="replST">
          <ac:chgData name="Blandine Proust" userId="52c29402-4d4e-4419-b193-e6460102f2c6" providerId="ADAL" clId="{1B54E936-8D42-4F86-8599-30749B5D1731}" dt="2023-10-06T13:25:58.495" v="232"/>
          <ac:spMkLst>
            <pc:docMk/>
            <pc:sldMk cId="3458777547" sldId="4612"/>
            <ac:spMk id="3" creationId="{BDDF47D2-E5C6-0CCC-73E8-C01FEB90191E}"/>
          </ac:spMkLst>
        </pc:spChg>
        <pc:spChg chg="replST">
          <ac:chgData name="Blandine Proust" userId="52c29402-4d4e-4419-b193-e6460102f2c6" providerId="ADAL" clId="{1B54E936-8D42-4F86-8599-30749B5D1731}" dt="2023-10-06T13:25:58.493" v="231"/>
          <ac:spMkLst>
            <pc:docMk/>
            <pc:sldMk cId="3458777547" sldId="4612"/>
            <ac:spMk id="4" creationId="{55CC1CFE-735D-2FDE-9A5A-4AA9F00F8F6E}"/>
          </ac:spMkLst>
        </pc:spChg>
        <pc:spChg chg="mod replST">
          <ac:chgData name="Blandine Proust" userId="52c29402-4d4e-4419-b193-e6460102f2c6" providerId="ADAL" clId="{1B54E936-8D42-4F86-8599-30749B5D1731}" dt="2023-10-06T13:37:09.562" v="465" actId="20577"/>
          <ac:spMkLst>
            <pc:docMk/>
            <pc:sldMk cId="3458777547" sldId="4612"/>
            <ac:spMk id="6" creationId="{60508FD7-FC3B-5B22-E7AB-9A456F7ECC44}"/>
          </ac:spMkLst>
        </pc:spChg>
      </pc:sldChg>
      <pc:sldChg chg="modSp mod addCm modNotes">
        <pc:chgData name="Blandine Proust" userId="52c29402-4d4e-4419-b193-e6460102f2c6" providerId="ADAL" clId="{1B54E936-8D42-4F86-8599-30749B5D1731}" dt="2023-10-06T13:35:10.962" v="457" actId="20577"/>
        <pc:sldMkLst>
          <pc:docMk/>
          <pc:sldMk cId="4067105149" sldId="4613"/>
        </pc:sldMkLst>
        <pc:spChg chg="replST">
          <ac:chgData name="Blandine Proust" userId="52c29402-4d4e-4419-b193-e6460102f2c6" providerId="ADAL" clId="{1B54E936-8D42-4F86-8599-30749B5D1731}" dt="2023-10-06T13:25:58.459" v="216"/>
          <ac:spMkLst>
            <pc:docMk/>
            <pc:sldMk cId="4067105149" sldId="4613"/>
            <ac:spMk id="2" creationId="{445AC806-DC97-F287-863A-942E9FF58024}"/>
          </ac:spMkLst>
        </pc:spChg>
        <pc:spChg chg="replST">
          <ac:chgData name="Blandine Proust" userId="52c29402-4d4e-4419-b193-e6460102f2c6" providerId="ADAL" clId="{1B54E936-8D42-4F86-8599-30749B5D1731}" dt="2023-10-06T13:25:58.464" v="218"/>
          <ac:spMkLst>
            <pc:docMk/>
            <pc:sldMk cId="4067105149" sldId="4613"/>
            <ac:spMk id="3" creationId="{A93E55CA-1A27-FC63-64D0-C95956F8F531}"/>
          </ac:spMkLst>
        </pc:spChg>
        <pc:spChg chg="mod replST">
          <ac:chgData name="Blandine Proust" userId="52c29402-4d4e-4419-b193-e6460102f2c6" providerId="ADAL" clId="{1B54E936-8D42-4F86-8599-30749B5D1731}" dt="2023-10-06T13:33:51.738" v="416" actId="20577"/>
          <ac:spMkLst>
            <pc:docMk/>
            <pc:sldMk cId="4067105149" sldId="4613"/>
            <ac:spMk id="4" creationId="{098993CC-A0EE-89F7-F837-65130252B395}"/>
          </ac:spMkLst>
        </pc:spChg>
      </pc:sldChg>
      <pc:sldChg chg="modSp mod addCm modNotes">
        <pc:chgData name="Blandine Proust" userId="52c29402-4d4e-4419-b193-e6460102f2c6" providerId="ADAL" clId="{1B54E936-8D42-4F86-8599-30749B5D1731}" dt="2023-10-06T13:35:50.040" v="459"/>
        <pc:sldMkLst>
          <pc:docMk/>
          <pc:sldMk cId="2811329855" sldId="4614"/>
        </pc:sldMkLst>
        <pc:spChg chg="replST">
          <ac:chgData name="Blandine Proust" userId="52c29402-4d4e-4419-b193-e6460102f2c6" providerId="ADAL" clId="{1B54E936-8D42-4F86-8599-30749B5D1731}" dt="2023-10-06T13:25:58.478" v="224"/>
          <ac:spMkLst>
            <pc:docMk/>
            <pc:sldMk cId="2811329855" sldId="4614"/>
            <ac:spMk id="4" creationId="{14F67C1A-D80E-4A96-5C23-C531B29894A7}"/>
          </ac:spMkLst>
        </pc:spChg>
        <pc:spChg chg="replST">
          <ac:chgData name="Blandine Proust" userId="52c29402-4d4e-4419-b193-e6460102f2c6" providerId="ADAL" clId="{1B54E936-8D42-4F86-8599-30749B5D1731}" dt="2023-10-06T13:25:58.481" v="226"/>
          <ac:spMkLst>
            <pc:docMk/>
            <pc:sldMk cId="2811329855" sldId="4614"/>
            <ac:spMk id="5" creationId="{C800B04B-2DC7-2520-76DD-5202D839A112}"/>
          </ac:spMkLst>
        </pc:spChg>
        <pc:spChg chg="replST">
          <ac:chgData name="Blandine Proust" userId="52c29402-4d4e-4419-b193-e6460102f2c6" providerId="ADAL" clId="{1B54E936-8D42-4F86-8599-30749B5D1731}" dt="2023-10-06T13:25:58.480" v="225"/>
          <ac:spMkLst>
            <pc:docMk/>
            <pc:sldMk cId="2811329855" sldId="4614"/>
            <ac:spMk id="7" creationId="{035961DB-7630-E7A6-A850-ABA6012A1A7B}"/>
          </ac:spMkLst>
        </pc:spChg>
        <pc:picChg chg="replST">
          <ac:chgData name="Blandine Proust" userId="52c29402-4d4e-4419-b193-e6460102f2c6" providerId="ADAL" clId="{1B54E936-8D42-4F86-8599-30749B5D1731}" dt="2023-10-06T13:25:58.476" v="223"/>
          <ac:picMkLst>
            <pc:docMk/>
            <pc:sldMk cId="2811329855" sldId="4614"/>
            <ac:picMk id="6" creationId="{110B5F57-6B22-B3BE-2B94-5D03F3F29044}"/>
          </ac:picMkLst>
        </pc:picChg>
      </pc:sldChg>
      <pc:sldChg chg="modSp mod addCm modNotes">
        <pc:chgData name="Blandine Proust" userId="52c29402-4d4e-4419-b193-e6460102f2c6" providerId="ADAL" clId="{1B54E936-8D42-4F86-8599-30749B5D1731}" dt="2023-10-06T13:35:28.192" v="458"/>
        <pc:sldMkLst>
          <pc:docMk/>
          <pc:sldMk cId="3232328458" sldId="4615"/>
        </pc:sldMkLst>
        <pc:spChg chg="replST">
          <ac:chgData name="Blandine Proust" userId="52c29402-4d4e-4419-b193-e6460102f2c6" providerId="ADAL" clId="{1B54E936-8D42-4F86-8599-30749B5D1731}" dt="2023-10-06T13:25:58.467" v="219"/>
          <ac:spMkLst>
            <pc:docMk/>
            <pc:sldMk cId="3232328458" sldId="4615"/>
            <ac:spMk id="4" creationId="{DE307A9B-7228-7047-85BF-D104386E8264}"/>
          </ac:spMkLst>
        </pc:spChg>
        <pc:spChg chg="replST">
          <ac:chgData name="Blandine Proust" userId="52c29402-4d4e-4419-b193-e6460102f2c6" providerId="ADAL" clId="{1B54E936-8D42-4F86-8599-30749B5D1731}" dt="2023-10-06T13:25:58.471" v="221"/>
          <ac:spMkLst>
            <pc:docMk/>
            <pc:sldMk cId="3232328458" sldId="4615"/>
            <ac:spMk id="7" creationId="{629A880C-5893-7E16-360B-E9CB6A74F4D3}"/>
          </ac:spMkLst>
        </pc:spChg>
        <pc:spChg chg="replST">
          <ac:chgData name="Blandine Proust" userId="52c29402-4d4e-4419-b193-e6460102f2c6" providerId="ADAL" clId="{1B54E936-8D42-4F86-8599-30749B5D1731}" dt="2023-10-06T13:25:58.473" v="222"/>
          <ac:spMkLst>
            <pc:docMk/>
            <pc:sldMk cId="3232328458" sldId="4615"/>
            <ac:spMk id="12" creationId="{384F8837-3A04-6EB3-8868-D09D182A8D19}"/>
          </ac:spMkLst>
        </pc:spChg>
        <pc:picChg chg="replST">
          <ac:chgData name="Blandine Proust" userId="52c29402-4d4e-4419-b193-e6460102f2c6" providerId="ADAL" clId="{1B54E936-8D42-4F86-8599-30749B5D1731}" dt="2023-10-06T13:25:58.469" v="220"/>
          <ac:picMkLst>
            <pc:docMk/>
            <pc:sldMk cId="3232328458" sldId="4615"/>
            <ac:picMk id="2" creationId="{B8E716F7-1EEA-3EAB-DEEB-8CAB321FAE86}"/>
          </ac:picMkLst>
        </pc:picChg>
      </pc:sldChg>
      <pc:sldChg chg="modSp mod addCm modNotesTx">
        <pc:chgData name="Blandine Proust" userId="52c29402-4d4e-4419-b193-e6460102f2c6" providerId="ADAL" clId="{1B54E936-8D42-4F86-8599-30749B5D1731}" dt="2023-10-06T13:30:19.728" v="317"/>
        <pc:sldMkLst>
          <pc:docMk/>
          <pc:sldMk cId="1801951569" sldId="4616"/>
        </pc:sldMkLst>
        <pc:spChg chg="replST">
          <ac:chgData name="Blandine Proust" userId="52c29402-4d4e-4419-b193-e6460102f2c6" providerId="ADAL" clId="{1B54E936-8D42-4F86-8599-30749B5D1731}" dt="2023-10-06T13:25:58.342" v="173"/>
          <ac:spMkLst>
            <pc:docMk/>
            <pc:sldMk cId="1801951569" sldId="4616"/>
            <ac:spMk id="2" creationId="{3426699D-2187-4BE5-BC04-B14E799C0412}"/>
          </ac:spMkLst>
        </pc:spChg>
        <pc:spChg chg="mod replST">
          <ac:chgData name="Blandine Proust" userId="52c29402-4d4e-4419-b193-e6460102f2c6" providerId="ADAL" clId="{1B54E936-8D42-4F86-8599-30749B5D1731}" dt="2023-10-06T13:29:39.381" v="311" actId="20577"/>
          <ac:spMkLst>
            <pc:docMk/>
            <pc:sldMk cId="1801951569" sldId="4616"/>
            <ac:spMk id="3" creationId="{968ED3A3-E2D9-4AE1-A7B4-4CE4F813EFB3}"/>
          </ac:spMkLst>
        </pc:spChg>
        <pc:spChg chg="replST">
          <ac:chgData name="Blandine Proust" userId="52c29402-4d4e-4419-b193-e6460102f2c6" providerId="ADAL" clId="{1B54E936-8D42-4F86-8599-30749B5D1731}" dt="2023-10-06T13:25:58.360" v="182"/>
          <ac:spMkLst>
            <pc:docMk/>
            <pc:sldMk cId="1801951569" sldId="4616"/>
            <ac:spMk id="4" creationId="{00000000-0000-0000-0000-000000000000}"/>
          </ac:spMkLst>
        </pc:spChg>
        <pc:spChg chg="replST">
          <ac:chgData name="Blandine Proust" userId="52c29402-4d4e-4419-b193-e6460102f2c6" providerId="ADAL" clId="{1B54E936-8D42-4F86-8599-30749B5D1731}" dt="2023-10-06T13:25:58.347" v="176"/>
          <ac:spMkLst>
            <pc:docMk/>
            <pc:sldMk cId="1801951569" sldId="4616"/>
            <ac:spMk id="5" creationId="{AD30849B-E18F-4B8F-A99C-EC5A151212E1}"/>
          </ac:spMkLst>
        </pc:spChg>
        <pc:spChg chg="replST">
          <ac:chgData name="Blandine Proust" userId="52c29402-4d4e-4419-b193-e6460102f2c6" providerId="ADAL" clId="{1B54E936-8D42-4F86-8599-30749B5D1731}" dt="2023-10-06T13:25:58.351" v="178"/>
          <ac:spMkLst>
            <pc:docMk/>
            <pc:sldMk cId="1801951569" sldId="4616"/>
            <ac:spMk id="24" creationId="{00000000-0000-0000-0000-000000000000}"/>
          </ac:spMkLst>
        </pc:spChg>
        <pc:spChg chg="replST">
          <ac:chgData name="Blandine Proust" userId="52c29402-4d4e-4419-b193-e6460102f2c6" providerId="ADAL" clId="{1B54E936-8D42-4F86-8599-30749B5D1731}" dt="2023-10-06T13:25:58.357" v="181"/>
          <ac:spMkLst>
            <pc:docMk/>
            <pc:sldMk cId="1801951569" sldId="4616"/>
            <ac:spMk id="25" creationId="{00000000-0000-0000-0000-000000000000}"/>
          </ac:spMkLst>
        </pc:spChg>
        <pc:spChg chg="replST">
          <ac:chgData name="Blandine Proust" userId="52c29402-4d4e-4419-b193-e6460102f2c6" providerId="ADAL" clId="{1B54E936-8D42-4F86-8599-30749B5D1731}" dt="2023-10-06T13:25:58.352" v="179"/>
          <ac:spMkLst>
            <pc:docMk/>
            <pc:sldMk cId="1801951569" sldId="4616"/>
            <ac:spMk id="29" creationId="{00000000-0000-0000-0000-000000000000}"/>
          </ac:spMkLst>
        </pc:spChg>
        <pc:spChg chg="replST">
          <ac:chgData name="Blandine Proust" userId="52c29402-4d4e-4419-b193-e6460102f2c6" providerId="ADAL" clId="{1B54E936-8D42-4F86-8599-30749B5D1731}" dt="2023-10-06T13:25:58.344" v="174"/>
          <ac:spMkLst>
            <pc:docMk/>
            <pc:sldMk cId="1801951569" sldId="4616"/>
            <ac:spMk id="32" creationId="{00000000-0000-0000-0000-000000000000}"/>
          </ac:spMkLst>
        </pc:spChg>
        <pc:spChg chg="replST">
          <ac:chgData name="Blandine Proust" userId="52c29402-4d4e-4419-b193-e6460102f2c6" providerId="ADAL" clId="{1B54E936-8D42-4F86-8599-30749B5D1731}" dt="2023-10-06T13:25:58.349" v="177"/>
          <ac:spMkLst>
            <pc:docMk/>
            <pc:sldMk cId="1801951569" sldId="4616"/>
            <ac:spMk id="33" creationId="{00000000-0000-0000-0000-000000000000}"/>
          </ac:spMkLst>
        </pc:spChg>
        <pc:spChg chg="replST">
          <ac:chgData name="Blandine Proust" userId="52c29402-4d4e-4419-b193-e6460102f2c6" providerId="ADAL" clId="{1B54E936-8D42-4F86-8599-30749B5D1731}" dt="2023-10-06T13:25:58.346" v="175"/>
          <ac:spMkLst>
            <pc:docMk/>
            <pc:sldMk cId="1801951569" sldId="4616"/>
            <ac:spMk id="34" creationId="{00000000-0000-0000-0000-000000000000}"/>
          </ac:spMkLst>
        </pc:spChg>
      </pc:sldChg>
      <pc:sldChg chg="modSp mod">
        <pc:chgData name="Blandine Proust" userId="52c29402-4d4e-4419-b193-e6460102f2c6" providerId="ADAL" clId="{1B54E936-8D42-4F86-8599-30749B5D1731}" dt="2023-10-06T13:25:58.316" v="158"/>
        <pc:sldMkLst>
          <pc:docMk/>
          <pc:sldMk cId="352489883" sldId="4617"/>
        </pc:sldMkLst>
        <pc:spChg chg="replST">
          <ac:chgData name="Blandine Proust" userId="52c29402-4d4e-4419-b193-e6460102f2c6" providerId="ADAL" clId="{1B54E936-8D42-4F86-8599-30749B5D1731}" dt="2023-10-06T13:25:58.316" v="158"/>
          <ac:spMkLst>
            <pc:docMk/>
            <pc:sldMk cId="352489883" sldId="4617"/>
            <ac:spMk id="2" creationId="{83688FB5-D77E-DC88-CE07-91405C7F254A}"/>
          </ac:spMkLst>
        </pc:spChg>
        <pc:spChg chg="replST">
          <ac:chgData name="Blandine Proust" userId="52c29402-4d4e-4419-b193-e6460102f2c6" providerId="ADAL" clId="{1B54E936-8D42-4F86-8599-30749B5D1731}" dt="2023-10-06T13:25:58.314" v="157"/>
          <ac:spMkLst>
            <pc:docMk/>
            <pc:sldMk cId="352489883" sldId="4617"/>
            <ac:spMk id="3" creationId="{014C86DD-0A21-2006-2CB6-62E013BE3D54}"/>
          </ac:spMkLst>
        </pc:spChg>
      </pc:sldChg>
      <pc:sldChg chg="modSp mod">
        <pc:chgData name="Blandine Proust" userId="52c29402-4d4e-4419-b193-e6460102f2c6" providerId="ADAL" clId="{1B54E936-8D42-4F86-8599-30749B5D1731}" dt="2023-10-06T13:25:58.186" v="90"/>
        <pc:sldMkLst>
          <pc:docMk/>
          <pc:sldMk cId="3677875225" sldId="4619"/>
        </pc:sldMkLst>
        <pc:spChg chg="replST">
          <ac:chgData name="Blandine Proust" userId="52c29402-4d4e-4419-b193-e6460102f2c6" providerId="ADAL" clId="{1B54E936-8D42-4F86-8599-30749B5D1731}" dt="2023-10-06T13:25:58.184" v="89"/>
          <ac:spMkLst>
            <pc:docMk/>
            <pc:sldMk cId="3677875225" sldId="4619"/>
            <ac:spMk id="2" creationId="{B1AA1449-DAFF-F7A7-3983-27CADBB07CFD}"/>
          </ac:spMkLst>
        </pc:spChg>
        <pc:spChg chg="replST">
          <ac:chgData name="Blandine Proust" userId="52c29402-4d4e-4419-b193-e6460102f2c6" providerId="ADAL" clId="{1B54E936-8D42-4F86-8599-30749B5D1731}" dt="2023-10-06T13:25:58.182" v="88"/>
          <ac:spMkLst>
            <pc:docMk/>
            <pc:sldMk cId="3677875225" sldId="4619"/>
            <ac:spMk id="3" creationId="{D17010E3-EFA4-E591-68D3-0BA3CFB6E7CD}"/>
          </ac:spMkLst>
        </pc:spChg>
        <pc:spChg chg="replST">
          <ac:chgData name="Blandine Proust" userId="52c29402-4d4e-4419-b193-e6460102f2c6" providerId="ADAL" clId="{1B54E936-8D42-4F86-8599-30749B5D1731}" dt="2023-10-06T13:25:58.186" v="90"/>
          <ac:spMkLst>
            <pc:docMk/>
            <pc:sldMk cId="3677875225" sldId="4619"/>
            <ac:spMk id="5" creationId="{FBBCD942-C297-8FA7-F657-C7DB049F716A}"/>
          </ac:spMkLst>
        </pc:spChg>
      </pc:sldChg>
      <pc:sldChg chg="modSp mod addCm modCm">
        <pc:chgData name="Blandine Proust" userId="52c29402-4d4e-4419-b193-e6460102f2c6" providerId="ADAL" clId="{1B54E936-8D42-4F86-8599-30749B5D1731}" dt="2023-10-06T13:40:11.693" v="640" actId="20577"/>
        <pc:sldMkLst>
          <pc:docMk/>
          <pc:sldMk cId="2305450335" sldId="4620"/>
        </pc:sldMkLst>
        <pc:spChg chg="mod replST">
          <ac:chgData name="Blandine Proust" userId="52c29402-4d4e-4419-b193-e6460102f2c6" providerId="ADAL" clId="{1B54E936-8D42-4F86-8599-30749B5D1731}" dt="2023-10-06T13:39:57.269" v="622" actId="20577"/>
          <ac:spMkLst>
            <pc:docMk/>
            <pc:sldMk cId="2305450335" sldId="4620"/>
            <ac:spMk id="2" creationId="{75EE9DD3-DB82-450E-DD72-0FD0715EA884}"/>
          </ac:spMkLst>
        </pc:spChg>
        <pc:spChg chg="mod replST">
          <ac:chgData name="Blandine Proust" userId="52c29402-4d4e-4419-b193-e6460102f2c6" providerId="ADAL" clId="{1B54E936-8D42-4F86-8599-30749B5D1731}" dt="2023-10-06T13:39:54.044" v="614" actId="20577"/>
          <ac:spMkLst>
            <pc:docMk/>
            <pc:sldMk cId="2305450335" sldId="4620"/>
            <ac:spMk id="3" creationId="{AEF8A384-6C67-5CD9-2716-284F60264270}"/>
          </ac:spMkLst>
        </pc:spChg>
        <pc:spChg chg="replST">
          <ac:chgData name="Blandine Proust" userId="52c29402-4d4e-4419-b193-e6460102f2c6" providerId="ADAL" clId="{1B54E936-8D42-4F86-8599-30749B5D1731}" dt="2023-10-06T13:25:58.501" v="235"/>
          <ac:spMkLst>
            <pc:docMk/>
            <pc:sldMk cId="2305450335" sldId="4620"/>
            <ac:spMk id="4" creationId="{B5624460-8CDC-6E4A-DB3E-201EB5FF884D}"/>
          </ac:spMkLst>
        </pc:spChg>
        <pc:spChg chg="mod replST">
          <ac:chgData name="Blandine Proust" userId="52c29402-4d4e-4419-b193-e6460102f2c6" providerId="ADAL" clId="{1B54E936-8D42-4F86-8599-30749B5D1731}" dt="2023-10-06T13:40:11.693" v="640" actId="20577"/>
          <ac:spMkLst>
            <pc:docMk/>
            <pc:sldMk cId="2305450335" sldId="4620"/>
            <ac:spMk id="9" creationId="{6E88E4AC-819C-B192-60F8-D4D0A41E1613}"/>
          </ac:spMkLst>
        </pc:spChg>
      </pc:sldChg>
      <pc:sldChg chg="modSp mod">
        <pc:chgData name="Blandine Proust" userId="52c29402-4d4e-4419-b193-e6460102f2c6" providerId="ADAL" clId="{1B54E936-8D42-4F86-8599-30749B5D1731}" dt="2023-10-06T13:25:58.288" v="143"/>
        <pc:sldMkLst>
          <pc:docMk/>
          <pc:sldMk cId="2619737477" sldId="4621"/>
        </pc:sldMkLst>
        <pc:spChg chg="replST">
          <ac:chgData name="Blandine Proust" userId="52c29402-4d4e-4419-b193-e6460102f2c6" providerId="ADAL" clId="{1B54E936-8D42-4F86-8599-30749B5D1731}" dt="2023-10-06T13:25:58.259" v="125"/>
          <ac:spMkLst>
            <pc:docMk/>
            <pc:sldMk cId="2619737477" sldId="4621"/>
            <ac:spMk id="3" creationId="{B49D6048-3980-4525-B012-586E7C7B66DA}"/>
          </ac:spMkLst>
        </pc:spChg>
        <pc:spChg chg="replST">
          <ac:chgData name="Blandine Proust" userId="52c29402-4d4e-4419-b193-e6460102f2c6" providerId="ADAL" clId="{1B54E936-8D42-4F86-8599-30749B5D1731}" dt="2023-10-06T13:25:58.278" v="137"/>
          <ac:spMkLst>
            <pc:docMk/>
            <pc:sldMk cId="2619737477" sldId="4621"/>
            <ac:spMk id="17" creationId="{C4A1E760-E276-1F4A-1014-5C67DE8DCDA5}"/>
          </ac:spMkLst>
        </pc:spChg>
        <pc:spChg chg="replST">
          <ac:chgData name="Blandine Proust" userId="52c29402-4d4e-4419-b193-e6460102f2c6" providerId="ADAL" clId="{1B54E936-8D42-4F86-8599-30749B5D1731}" dt="2023-10-06T13:25:58.285" v="141"/>
          <ac:spMkLst>
            <pc:docMk/>
            <pc:sldMk cId="2619737477" sldId="4621"/>
            <ac:spMk id="18" creationId="{4D17D6EC-941D-6E97-E604-F592DFF2C4DE}"/>
          </ac:spMkLst>
        </pc:spChg>
        <pc:spChg chg="replST">
          <ac:chgData name="Blandine Proust" userId="52c29402-4d4e-4419-b193-e6460102f2c6" providerId="ADAL" clId="{1B54E936-8D42-4F86-8599-30749B5D1731}" dt="2023-10-06T13:25:58.286" v="142"/>
          <ac:spMkLst>
            <pc:docMk/>
            <pc:sldMk cId="2619737477" sldId="4621"/>
            <ac:spMk id="19" creationId="{C3650E7F-70E6-8D29-DBDD-B6423EE4A783}"/>
          </ac:spMkLst>
        </pc:spChg>
        <pc:spChg chg="replST">
          <ac:chgData name="Blandine Proust" userId="52c29402-4d4e-4419-b193-e6460102f2c6" providerId="ADAL" clId="{1B54E936-8D42-4F86-8599-30749B5D1731}" dt="2023-10-06T13:25:58.281" v="139"/>
          <ac:spMkLst>
            <pc:docMk/>
            <pc:sldMk cId="2619737477" sldId="4621"/>
            <ac:spMk id="20" creationId="{C475124E-D3ED-28FB-FC89-019E037B39BE}"/>
          </ac:spMkLst>
        </pc:spChg>
        <pc:spChg chg="replST">
          <ac:chgData name="Blandine Proust" userId="52c29402-4d4e-4419-b193-e6460102f2c6" providerId="ADAL" clId="{1B54E936-8D42-4F86-8599-30749B5D1731}" dt="2023-10-06T13:25:58.274" v="135"/>
          <ac:spMkLst>
            <pc:docMk/>
            <pc:sldMk cId="2619737477" sldId="4621"/>
            <ac:spMk id="21" creationId="{0F0FDADF-3C42-EBFE-E2EB-E7961BD00A12}"/>
          </ac:spMkLst>
        </pc:spChg>
        <pc:spChg chg="replST">
          <ac:chgData name="Blandine Proust" userId="52c29402-4d4e-4419-b193-e6460102f2c6" providerId="ADAL" clId="{1B54E936-8D42-4F86-8599-30749B5D1731}" dt="2023-10-06T13:25:58.276" v="136"/>
          <ac:spMkLst>
            <pc:docMk/>
            <pc:sldMk cId="2619737477" sldId="4621"/>
            <ac:spMk id="22" creationId="{446B1F3C-9D2C-7CB7-8893-2A78F3E11B21}"/>
          </ac:spMkLst>
        </pc:spChg>
        <pc:spChg chg="replST">
          <ac:chgData name="Blandine Proust" userId="52c29402-4d4e-4419-b193-e6460102f2c6" providerId="ADAL" clId="{1B54E936-8D42-4F86-8599-30749B5D1731}" dt="2023-10-06T13:25:58.283" v="140"/>
          <ac:spMkLst>
            <pc:docMk/>
            <pc:sldMk cId="2619737477" sldId="4621"/>
            <ac:spMk id="23" creationId="{CB05131A-4CA9-C0DD-FABD-DB4B595CE4E6}"/>
          </ac:spMkLst>
        </pc:spChg>
        <pc:spChg chg="replST">
          <ac:chgData name="Blandine Proust" userId="52c29402-4d4e-4419-b193-e6460102f2c6" providerId="ADAL" clId="{1B54E936-8D42-4F86-8599-30749B5D1731}" dt="2023-10-06T13:25:58.279" v="138"/>
          <ac:spMkLst>
            <pc:docMk/>
            <pc:sldMk cId="2619737477" sldId="4621"/>
            <ac:spMk id="24" creationId="{D112A248-F4AE-565C-6DAB-C14BD9B8049D}"/>
          </ac:spMkLst>
        </pc:spChg>
        <pc:spChg chg="replST">
          <ac:chgData name="Blandine Proust" userId="52c29402-4d4e-4419-b193-e6460102f2c6" providerId="ADAL" clId="{1B54E936-8D42-4F86-8599-30749B5D1731}" dt="2023-10-06T13:25:58.264" v="128"/>
          <ac:spMkLst>
            <pc:docMk/>
            <pc:sldMk cId="2619737477" sldId="4621"/>
            <ac:spMk id="25" creationId="{2A30B264-0168-368F-2F22-400D5F0E6549}"/>
          </ac:spMkLst>
        </pc:spChg>
        <pc:spChg chg="replST">
          <ac:chgData name="Blandine Proust" userId="52c29402-4d4e-4419-b193-e6460102f2c6" providerId="ADAL" clId="{1B54E936-8D42-4F86-8599-30749B5D1731}" dt="2023-10-06T13:25:58.269" v="132"/>
          <ac:spMkLst>
            <pc:docMk/>
            <pc:sldMk cId="2619737477" sldId="4621"/>
            <ac:spMk id="26" creationId="{55314F9E-33AD-4ADC-BB45-23E8183CF0F7}"/>
          </ac:spMkLst>
        </pc:spChg>
        <pc:spChg chg="replST">
          <ac:chgData name="Blandine Proust" userId="52c29402-4d4e-4419-b193-e6460102f2c6" providerId="ADAL" clId="{1B54E936-8D42-4F86-8599-30749B5D1731}" dt="2023-10-06T13:25:58.271" v="133"/>
          <ac:spMkLst>
            <pc:docMk/>
            <pc:sldMk cId="2619737477" sldId="4621"/>
            <ac:spMk id="27" creationId="{8187E08D-5434-0EC5-DE6E-E4FDB40D14AD}"/>
          </ac:spMkLst>
        </pc:spChg>
        <pc:spChg chg="replST">
          <ac:chgData name="Blandine Proust" userId="52c29402-4d4e-4419-b193-e6460102f2c6" providerId="ADAL" clId="{1B54E936-8D42-4F86-8599-30749B5D1731}" dt="2023-10-06T13:25:58.266" v="130"/>
          <ac:spMkLst>
            <pc:docMk/>
            <pc:sldMk cId="2619737477" sldId="4621"/>
            <ac:spMk id="28" creationId="{F8C6B518-D64F-4363-EE3F-ED2BBE6D66CC}"/>
          </ac:spMkLst>
        </pc:spChg>
        <pc:spChg chg="replST">
          <ac:chgData name="Blandine Proust" userId="52c29402-4d4e-4419-b193-e6460102f2c6" providerId="ADAL" clId="{1B54E936-8D42-4F86-8599-30749B5D1731}" dt="2023-10-06T13:25:58.260" v="126"/>
          <ac:spMkLst>
            <pc:docMk/>
            <pc:sldMk cId="2619737477" sldId="4621"/>
            <ac:spMk id="29" creationId="{ED23CDDD-4E97-EDBD-849D-565F3409A983}"/>
          </ac:spMkLst>
        </pc:spChg>
        <pc:spChg chg="replST">
          <ac:chgData name="Blandine Proust" userId="52c29402-4d4e-4419-b193-e6460102f2c6" providerId="ADAL" clId="{1B54E936-8D42-4F86-8599-30749B5D1731}" dt="2023-10-06T13:25:58.262" v="127"/>
          <ac:spMkLst>
            <pc:docMk/>
            <pc:sldMk cId="2619737477" sldId="4621"/>
            <ac:spMk id="30" creationId="{4E5F3F9B-78F4-BFF1-6446-CFD888B93A62}"/>
          </ac:spMkLst>
        </pc:spChg>
        <pc:spChg chg="replST">
          <ac:chgData name="Blandine Proust" userId="52c29402-4d4e-4419-b193-e6460102f2c6" providerId="ADAL" clId="{1B54E936-8D42-4F86-8599-30749B5D1731}" dt="2023-10-06T13:25:58.268" v="131"/>
          <ac:spMkLst>
            <pc:docMk/>
            <pc:sldMk cId="2619737477" sldId="4621"/>
            <ac:spMk id="31" creationId="{431B6641-EE0B-A53A-E505-CA071023CB07}"/>
          </ac:spMkLst>
        </pc:spChg>
        <pc:spChg chg="replST">
          <ac:chgData name="Blandine Proust" userId="52c29402-4d4e-4419-b193-e6460102f2c6" providerId="ADAL" clId="{1B54E936-8D42-4F86-8599-30749B5D1731}" dt="2023-10-06T13:25:58.265" v="129"/>
          <ac:spMkLst>
            <pc:docMk/>
            <pc:sldMk cId="2619737477" sldId="4621"/>
            <ac:spMk id="32" creationId="{2045FFCB-117B-D377-D472-3AB2427326D7}"/>
          </ac:spMkLst>
        </pc:spChg>
        <pc:spChg chg="replST">
          <ac:chgData name="Blandine Proust" userId="52c29402-4d4e-4419-b193-e6460102f2c6" providerId="ADAL" clId="{1B54E936-8D42-4F86-8599-30749B5D1731}" dt="2023-10-06T13:25:58.288" v="143"/>
          <ac:spMkLst>
            <pc:docMk/>
            <pc:sldMk cId="2619737477" sldId="4621"/>
            <ac:spMk id="34" creationId="{B7A60761-068F-3D34-7AF7-923285F414C4}"/>
          </ac:spMkLst>
        </pc:spChg>
        <pc:spChg chg="replST">
          <ac:chgData name="Blandine Proust" userId="52c29402-4d4e-4419-b193-e6460102f2c6" providerId="ADAL" clId="{1B54E936-8D42-4F86-8599-30749B5D1731}" dt="2023-10-06T13:25:58.273" v="134"/>
          <ac:spMkLst>
            <pc:docMk/>
            <pc:sldMk cId="2619737477" sldId="4621"/>
            <ac:spMk id="35" creationId="{D0B2F6F2-4181-8ABA-2E22-A4706EE016FE}"/>
          </ac:spMkLst>
        </pc:spChg>
        <pc:picChg chg="replST">
          <ac:chgData name="Blandine Proust" userId="52c29402-4d4e-4419-b193-e6460102f2c6" providerId="ADAL" clId="{1B54E936-8D42-4F86-8599-30749B5D1731}" dt="2023-10-06T13:25:58.257" v="124"/>
          <ac:picMkLst>
            <pc:docMk/>
            <pc:sldMk cId="2619737477" sldId="4621"/>
            <ac:picMk id="16" creationId="{4F939F25-FBA3-8736-D042-3E8A0F5672AD}"/>
          </ac:picMkLst>
        </pc:picChg>
      </pc:sldChg>
      <pc:sldChg chg="modSp mod">
        <pc:chgData name="Blandine Proust" userId="52c29402-4d4e-4419-b193-e6460102f2c6" providerId="ADAL" clId="{1B54E936-8D42-4F86-8599-30749B5D1731}" dt="2023-10-06T13:31:22.100" v="325" actId="20577"/>
        <pc:sldMkLst>
          <pc:docMk/>
          <pc:sldMk cId="3202597927" sldId="4622"/>
        </pc:sldMkLst>
        <pc:spChg chg="replST">
          <ac:chgData name="Blandine Proust" userId="52c29402-4d4e-4419-b193-e6460102f2c6" providerId="ADAL" clId="{1B54E936-8D42-4F86-8599-30749B5D1731}" dt="2023-10-06T13:25:58.385" v="196"/>
          <ac:spMkLst>
            <pc:docMk/>
            <pc:sldMk cId="3202597927" sldId="4622"/>
            <ac:spMk id="2" creationId="{BB216FBE-A192-4CDD-85E3-1F657EC8DF6A}"/>
          </ac:spMkLst>
        </pc:spChg>
        <pc:spChg chg="replST">
          <ac:chgData name="Blandine Proust" userId="52c29402-4d4e-4419-b193-e6460102f2c6" providerId="ADAL" clId="{1B54E936-8D42-4F86-8599-30749B5D1731}" dt="2023-10-06T13:25:58.386" v="197"/>
          <ac:spMkLst>
            <pc:docMk/>
            <pc:sldMk cId="3202597927" sldId="4622"/>
            <ac:spMk id="7" creationId="{33C9D581-DC54-7531-D5A1-93D8A441415C}"/>
          </ac:spMkLst>
        </pc:spChg>
        <pc:spChg chg="replST">
          <ac:chgData name="Blandine Proust" userId="52c29402-4d4e-4419-b193-e6460102f2c6" providerId="ADAL" clId="{1B54E936-8D42-4F86-8599-30749B5D1731}" dt="2023-10-06T13:25:58.388" v="198"/>
          <ac:spMkLst>
            <pc:docMk/>
            <pc:sldMk cId="3202597927" sldId="4622"/>
            <ac:spMk id="11" creationId="{CB6541CD-E0D6-D778-5E6D-AF883BE59B24}"/>
          </ac:spMkLst>
        </pc:spChg>
        <pc:spChg chg="replST">
          <ac:chgData name="Blandine Proust" userId="52c29402-4d4e-4419-b193-e6460102f2c6" providerId="ADAL" clId="{1B54E936-8D42-4F86-8599-30749B5D1731}" dt="2023-10-06T13:25:58.390" v="199"/>
          <ac:spMkLst>
            <pc:docMk/>
            <pc:sldMk cId="3202597927" sldId="4622"/>
            <ac:spMk id="12" creationId="{8EB1F5E0-FD20-3BD9-9CD9-002683298980}"/>
          </ac:spMkLst>
        </pc:spChg>
        <pc:spChg chg="replST">
          <ac:chgData name="Blandine Proust" userId="52c29402-4d4e-4419-b193-e6460102f2c6" providerId="ADAL" clId="{1B54E936-8D42-4F86-8599-30749B5D1731}" dt="2023-10-06T13:25:58.414" v="200"/>
          <ac:spMkLst>
            <pc:docMk/>
            <pc:sldMk cId="3202597927" sldId="4622"/>
            <ac:spMk id="13" creationId="{29CF32DB-56CF-1BCC-4665-E2A9D613FBCC}"/>
          </ac:spMkLst>
        </pc:spChg>
        <pc:spChg chg="replST">
          <ac:chgData name="Blandine Proust" userId="52c29402-4d4e-4419-b193-e6460102f2c6" providerId="ADAL" clId="{1B54E936-8D42-4F86-8599-30749B5D1731}" dt="2023-10-06T13:25:58.416" v="201"/>
          <ac:spMkLst>
            <pc:docMk/>
            <pc:sldMk cId="3202597927" sldId="4622"/>
            <ac:spMk id="14" creationId="{EFF3FF4A-D68C-2992-8B2D-3142168A74B4}"/>
          </ac:spMkLst>
        </pc:spChg>
        <pc:spChg chg="mod replST">
          <ac:chgData name="Blandine Proust" userId="52c29402-4d4e-4419-b193-e6460102f2c6" providerId="ADAL" clId="{1B54E936-8D42-4F86-8599-30749B5D1731}" dt="2023-10-06T13:31:22.100" v="325" actId="20577"/>
          <ac:spMkLst>
            <pc:docMk/>
            <pc:sldMk cId="3202597927" sldId="4622"/>
            <ac:spMk id="15" creationId="{D9C70B81-DD3D-0C94-95AE-AF7936F269F7}"/>
          </ac:spMkLst>
        </pc:spChg>
        <pc:spChg chg="replST">
          <ac:chgData name="Blandine Proust" userId="52c29402-4d4e-4419-b193-e6460102f2c6" providerId="ADAL" clId="{1B54E936-8D42-4F86-8599-30749B5D1731}" dt="2023-10-06T13:25:58.420" v="203"/>
          <ac:spMkLst>
            <pc:docMk/>
            <pc:sldMk cId="3202597927" sldId="4622"/>
            <ac:spMk id="16" creationId="{515CA95E-2433-DA74-20F2-8FE924D1F784}"/>
          </ac:spMkLst>
        </pc:spChg>
        <pc:spChg chg="replST">
          <ac:chgData name="Blandine Proust" userId="52c29402-4d4e-4419-b193-e6460102f2c6" providerId="ADAL" clId="{1B54E936-8D42-4F86-8599-30749B5D1731}" dt="2023-10-06T13:25:58.422" v="204"/>
          <ac:spMkLst>
            <pc:docMk/>
            <pc:sldMk cId="3202597927" sldId="4622"/>
            <ac:spMk id="17" creationId="{9C7A389A-C82D-5001-D5A8-836C31C1BD34}"/>
          </ac:spMkLst>
        </pc:spChg>
      </pc:sldChg>
      <pc:sldChg chg="modSp mod">
        <pc:chgData name="Blandine Proust" userId="52c29402-4d4e-4419-b193-e6460102f2c6" providerId="ADAL" clId="{1B54E936-8D42-4F86-8599-30749B5D1731}" dt="2023-10-06T13:25:58.383" v="195"/>
        <pc:sldMkLst>
          <pc:docMk/>
          <pc:sldMk cId="3594557021" sldId="4623"/>
        </pc:sldMkLst>
        <pc:spChg chg="replST">
          <ac:chgData name="Blandine Proust" userId="52c29402-4d4e-4419-b193-e6460102f2c6" providerId="ADAL" clId="{1B54E936-8D42-4F86-8599-30749B5D1731}" dt="2023-10-06T13:25:58.368" v="186"/>
          <ac:spMkLst>
            <pc:docMk/>
            <pc:sldMk cId="3594557021" sldId="4623"/>
            <ac:spMk id="2" creationId="{BB216FBE-A192-4CDD-85E3-1F657EC8DF6A}"/>
          </ac:spMkLst>
        </pc:spChg>
        <pc:spChg chg="replST">
          <ac:chgData name="Blandine Proust" userId="52c29402-4d4e-4419-b193-e6460102f2c6" providerId="ADAL" clId="{1B54E936-8D42-4F86-8599-30749B5D1731}" dt="2023-10-06T13:25:58.371" v="188"/>
          <ac:spMkLst>
            <pc:docMk/>
            <pc:sldMk cId="3594557021" sldId="4623"/>
            <ac:spMk id="3" creationId="{1E1A4436-493A-47E5-F359-B0F565CAC728}"/>
          </ac:spMkLst>
        </pc:spChg>
        <pc:spChg chg="replST">
          <ac:chgData name="Blandine Proust" userId="52c29402-4d4e-4419-b193-e6460102f2c6" providerId="ADAL" clId="{1B54E936-8D42-4F86-8599-30749B5D1731}" dt="2023-10-06T13:25:58.373" v="189"/>
          <ac:spMkLst>
            <pc:docMk/>
            <pc:sldMk cId="3594557021" sldId="4623"/>
            <ac:spMk id="4" creationId="{583EF1BD-7DDB-1E75-57D0-2A2CE6FCBBC9}"/>
          </ac:spMkLst>
        </pc:spChg>
        <pc:spChg chg="replST">
          <ac:chgData name="Blandine Proust" userId="52c29402-4d4e-4419-b193-e6460102f2c6" providerId="ADAL" clId="{1B54E936-8D42-4F86-8599-30749B5D1731}" dt="2023-10-06T13:25:58.374" v="190"/>
          <ac:spMkLst>
            <pc:docMk/>
            <pc:sldMk cId="3594557021" sldId="4623"/>
            <ac:spMk id="5" creationId="{92A5B084-1595-9DE9-72E7-52F2F4A9A6BA}"/>
          </ac:spMkLst>
        </pc:spChg>
        <pc:spChg chg="replST">
          <ac:chgData name="Blandine Proust" userId="52c29402-4d4e-4419-b193-e6460102f2c6" providerId="ADAL" clId="{1B54E936-8D42-4F86-8599-30749B5D1731}" dt="2023-10-06T13:25:58.376" v="191"/>
          <ac:spMkLst>
            <pc:docMk/>
            <pc:sldMk cId="3594557021" sldId="4623"/>
            <ac:spMk id="6" creationId="{A55EBB06-CE91-9D8B-DECE-0F5FAA91AF5E}"/>
          </ac:spMkLst>
        </pc:spChg>
        <pc:spChg chg="replST">
          <ac:chgData name="Blandine Proust" userId="52c29402-4d4e-4419-b193-e6460102f2c6" providerId="ADAL" clId="{1B54E936-8D42-4F86-8599-30749B5D1731}" dt="2023-10-06T13:25:58.369" v="187"/>
          <ac:spMkLst>
            <pc:docMk/>
            <pc:sldMk cId="3594557021" sldId="4623"/>
            <ac:spMk id="7" creationId="{33C9D581-DC54-7531-D5A1-93D8A441415C}"/>
          </ac:spMkLst>
        </pc:spChg>
        <pc:spChg chg="replST">
          <ac:chgData name="Blandine Proust" userId="52c29402-4d4e-4419-b193-e6460102f2c6" providerId="ADAL" clId="{1B54E936-8D42-4F86-8599-30749B5D1731}" dt="2023-10-06T13:25:58.378" v="192"/>
          <ac:spMkLst>
            <pc:docMk/>
            <pc:sldMk cId="3594557021" sldId="4623"/>
            <ac:spMk id="8" creationId="{CB792A57-25D6-379C-C594-C22B529808F2}"/>
          </ac:spMkLst>
        </pc:spChg>
        <pc:spChg chg="replST">
          <ac:chgData name="Blandine Proust" userId="52c29402-4d4e-4419-b193-e6460102f2c6" providerId="ADAL" clId="{1B54E936-8D42-4F86-8599-30749B5D1731}" dt="2023-10-06T13:25:58.379" v="193"/>
          <ac:spMkLst>
            <pc:docMk/>
            <pc:sldMk cId="3594557021" sldId="4623"/>
            <ac:spMk id="9" creationId="{9AEB5DC0-AC49-E280-E015-B22685CDF2D4}"/>
          </ac:spMkLst>
        </pc:spChg>
        <pc:spChg chg="replST">
          <ac:chgData name="Blandine Proust" userId="52c29402-4d4e-4419-b193-e6460102f2c6" providerId="ADAL" clId="{1B54E936-8D42-4F86-8599-30749B5D1731}" dt="2023-10-06T13:25:58.381" v="194"/>
          <ac:spMkLst>
            <pc:docMk/>
            <pc:sldMk cId="3594557021" sldId="4623"/>
            <ac:spMk id="11" creationId="{AB854D74-2B2D-2C3B-E79B-1108C3907989}"/>
          </ac:spMkLst>
        </pc:spChg>
        <pc:spChg chg="replST">
          <ac:chgData name="Blandine Proust" userId="52c29402-4d4e-4419-b193-e6460102f2c6" providerId="ADAL" clId="{1B54E936-8D42-4F86-8599-30749B5D1731}" dt="2023-10-06T13:25:58.383" v="195"/>
          <ac:spMkLst>
            <pc:docMk/>
            <pc:sldMk cId="3594557021" sldId="4623"/>
            <ac:spMk id="12" creationId="{AF663A0A-2C77-8A09-8D66-8801EC161692}"/>
          </ac:spMkLst>
        </pc:spChg>
      </pc:sldChg>
      <pc:sldChg chg="modSp mod">
        <pc:chgData name="Blandine Proust" userId="52c29402-4d4e-4419-b193-e6460102f2c6" providerId="ADAL" clId="{1B54E936-8D42-4F86-8599-30749B5D1731}" dt="2023-10-06T13:25:58.234" v="112"/>
        <pc:sldMkLst>
          <pc:docMk/>
          <pc:sldMk cId="2620550250" sldId="4624"/>
        </pc:sldMkLst>
        <pc:spChg chg="replST">
          <ac:chgData name="Blandine Proust" userId="52c29402-4d4e-4419-b193-e6460102f2c6" providerId="ADAL" clId="{1B54E936-8D42-4F86-8599-30749B5D1731}" dt="2023-10-06T13:25:58.215" v="103"/>
          <ac:spMkLst>
            <pc:docMk/>
            <pc:sldMk cId="2620550250" sldId="4624"/>
            <ac:spMk id="3" creationId="{B49D6048-3980-4525-B012-586E7C7B66DA}"/>
          </ac:spMkLst>
        </pc:spChg>
        <pc:spChg chg="replST">
          <ac:chgData name="Blandine Proust" userId="52c29402-4d4e-4419-b193-e6460102f2c6" providerId="ADAL" clId="{1B54E936-8D42-4F86-8599-30749B5D1731}" dt="2023-10-06T13:25:58.234" v="112"/>
          <ac:spMkLst>
            <pc:docMk/>
            <pc:sldMk cId="2620550250" sldId="4624"/>
            <ac:spMk id="9" creationId="{D343FFAA-306B-49AB-DF2E-941FD9FED93D}"/>
          </ac:spMkLst>
        </pc:spChg>
        <pc:spChg chg="replST">
          <ac:chgData name="Blandine Proust" userId="52c29402-4d4e-4419-b193-e6460102f2c6" providerId="ADAL" clId="{1B54E936-8D42-4F86-8599-30749B5D1731}" dt="2023-10-06T13:25:58.226" v="108"/>
          <ac:spMkLst>
            <pc:docMk/>
            <pc:sldMk cId="2620550250" sldId="4624"/>
            <ac:spMk id="20" creationId="{64D8CCE2-159D-172B-B117-E14192E820FA}"/>
          </ac:spMkLst>
        </pc:spChg>
        <pc:spChg chg="replST">
          <ac:chgData name="Blandine Proust" userId="52c29402-4d4e-4419-b193-e6460102f2c6" providerId="ADAL" clId="{1B54E936-8D42-4F86-8599-30749B5D1731}" dt="2023-10-06T13:25:58.228" v="109"/>
          <ac:spMkLst>
            <pc:docMk/>
            <pc:sldMk cId="2620550250" sldId="4624"/>
            <ac:spMk id="21" creationId="{DC498F04-7471-A434-CE79-6C0F5C6D1A69}"/>
          </ac:spMkLst>
        </pc:spChg>
        <pc:spChg chg="replST">
          <ac:chgData name="Blandine Proust" userId="52c29402-4d4e-4419-b193-e6460102f2c6" providerId="ADAL" clId="{1B54E936-8D42-4F86-8599-30749B5D1731}" dt="2023-10-06T13:25:58.232" v="111"/>
          <ac:spMkLst>
            <pc:docMk/>
            <pc:sldMk cId="2620550250" sldId="4624"/>
            <ac:spMk id="22" creationId="{F5BA4B7C-9BD4-FD55-FA3A-BDFF4121DAD5}"/>
          </ac:spMkLst>
        </pc:spChg>
        <pc:spChg chg="replST">
          <ac:chgData name="Blandine Proust" userId="52c29402-4d4e-4419-b193-e6460102f2c6" providerId="ADAL" clId="{1B54E936-8D42-4F86-8599-30749B5D1731}" dt="2023-10-06T13:25:58.216" v="104"/>
          <ac:spMkLst>
            <pc:docMk/>
            <pc:sldMk cId="2620550250" sldId="4624"/>
            <ac:spMk id="23" creationId="{4AFDBF4A-4252-6593-6286-9F7D1DC4057E}"/>
          </ac:spMkLst>
        </pc:spChg>
        <pc:spChg chg="replST">
          <ac:chgData name="Blandine Proust" userId="52c29402-4d4e-4419-b193-e6460102f2c6" providerId="ADAL" clId="{1B54E936-8D42-4F86-8599-30749B5D1731}" dt="2023-10-06T13:25:58.220" v="106"/>
          <ac:spMkLst>
            <pc:docMk/>
            <pc:sldMk cId="2620550250" sldId="4624"/>
            <ac:spMk id="24" creationId="{4D473FE5-6CDD-FE95-99FB-484E5AC61686}"/>
          </ac:spMkLst>
        </pc:spChg>
        <pc:spChg chg="replST">
          <ac:chgData name="Blandine Proust" userId="52c29402-4d4e-4419-b193-e6460102f2c6" providerId="ADAL" clId="{1B54E936-8D42-4F86-8599-30749B5D1731}" dt="2023-10-06T13:25:58.223" v="107"/>
          <ac:spMkLst>
            <pc:docMk/>
            <pc:sldMk cId="2620550250" sldId="4624"/>
            <ac:spMk id="32" creationId="{35E6C3A5-F00E-6EE9-20E5-5E4CFAFC1815}"/>
          </ac:spMkLst>
        </pc:spChg>
        <pc:spChg chg="replST">
          <ac:chgData name="Blandine Proust" userId="52c29402-4d4e-4419-b193-e6460102f2c6" providerId="ADAL" clId="{1B54E936-8D42-4F86-8599-30749B5D1731}" dt="2023-10-06T13:25:58.218" v="105"/>
          <ac:spMkLst>
            <pc:docMk/>
            <pc:sldMk cId="2620550250" sldId="4624"/>
            <ac:spMk id="34" creationId="{E64FEB12-081D-82AA-DAA2-ED175E4F9770}"/>
          </ac:spMkLst>
        </pc:spChg>
        <pc:spChg chg="replST">
          <ac:chgData name="Blandine Proust" userId="52c29402-4d4e-4419-b193-e6460102f2c6" providerId="ADAL" clId="{1B54E936-8D42-4F86-8599-30749B5D1731}" dt="2023-10-06T13:25:58.230" v="110"/>
          <ac:spMkLst>
            <pc:docMk/>
            <pc:sldMk cId="2620550250" sldId="4624"/>
            <ac:spMk id="35" creationId="{CAEEDA9B-A7D5-F6B1-16C1-D4CB36813335}"/>
          </ac:spMkLst>
        </pc:spChg>
        <pc:picChg chg="replST">
          <ac:chgData name="Blandine Proust" userId="52c29402-4d4e-4419-b193-e6460102f2c6" providerId="ADAL" clId="{1B54E936-8D42-4F86-8599-30749B5D1731}" dt="2023-10-06T13:25:58.213" v="102"/>
          <ac:picMkLst>
            <pc:docMk/>
            <pc:sldMk cId="2620550250" sldId="4624"/>
            <ac:picMk id="40" creationId="{14B9A7F3-3E71-9578-58EC-484821458E67}"/>
          </ac:picMkLst>
        </pc:picChg>
      </pc:sldChg>
      <pc:sldChg chg="modSp mod modNotesTx">
        <pc:chgData name="Blandine Proust" userId="52c29402-4d4e-4419-b193-e6460102f2c6" providerId="ADAL" clId="{1B54E936-8D42-4F86-8599-30749B5D1731}" dt="2023-10-06T13:25:58.211" v="101"/>
        <pc:sldMkLst>
          <pc:docMk/>
          <pc:sldMk cId="1148977914" sldId="4625"/>
        </pc:sldMkLst>
        <pc:spChg chg="replST">
          <ac:chgData name="Blandine Proust" userId="52c29402-4d4e-4419-b193-e6460102f2c6" providerId="ADAL" clId="{1B54E936-8D42-4F86-8599-30749B5D1731}" dt="2023-10-06T13:25:58.209" v="100"/>
          <ac:spMkLst>
            <pc:docMk/>
            <pc:sldMk cId="1148977914" sldId="4625"/>
            <ac:spMk id="4" creationId="{CD234080-E235-44FC-AB5D-72DFB20EAA99}"/>
          </ac:spMkLst>
        </pc:spChg>
        <pc:spChg chg="replST">
          <ac:chgData name="Blandine Proust" userId="52c29402-4d4e-4419-b193-e6460102f2c6" providerId="ADAL" clId="{1B54E936-8D42-4F86-8599-30749B5D1731}" dt="2023-10-06T13:25:58.211" v="101"/>
          <ac:spMkLst>
            <pc:docMk/>
            <pc:sldMk cId="1148977914" sldId="4625"/>
            <ac:spMk id="5" creationId="{0CB715D4-1172-40EC-9841-E0A7E034D35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92E0C-581D-4B3B-8C40-27377E7FA4A8}"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198921F4-0992-4013-A1D7-FADF07483F80}">
      <dgm:prSet/>
      <dgm:spPr/>
      <dgm:t>
        <a:bodyPr/>
        <a:lstStyle/>
        <a:p>
          <a:pPr rtl="0"/>
          <a:r>
            <a:rPr lang="en-US" dirty="0" err="1">
              <a:latin typeface="Arial" panose="020B0604020202020204" pitchFamily="34" charset="0"/>
              <a:cs typeface="Arial" panose="020B0604020202020204" pitchFamily="34" charset="0"/>
            </a:rPr>
            <a:t>Préjudices</a:t>
          </a:r>
          <a:r>
            <a:rPr lang="en-US" dirty="0">
              <a:latin typeface="Arial" panose="020B0604020202020204" pitchFamily="34" charset="0"/>
              <a:cs typeface="Arial" panose="020B0604020202020204" pitchFamily="34" charset="0"/>
            </a:rPr>
            <a:t> physiques </a:t>
          </a:r>
        </a:p>
        <a:p>
          <a:pPr rtl="0"/>
          <a:r>
            <a:rPr lang="en-US" dirty="0">
              <a:latin typeface="Arial" panose="020B0604020202020204" pitchFamily="34" charset="0"/>
              <a:cs typeface="Arial" panose="020B0604020202020204" pitchFamily="34" charset="0"/>
            </a:rPr>
            <a:t>et </a:t>
          </a:r>
          <a:r>
            <a:rPr lang="en-US" dirty="0" err="1">
              <a:latin typeface="Arial" panose="020B0604020202020204" pitchFamily="34" charset="0"/>
              <a:cs typeface="Arial" panose="020B0604020202020204" pitchFamily="34" charset="0"/>
            </a:rPr>
            <a:t>psychologiques</a:t>
          </a:r>
          <a:endParaRPr lang="en-US" dirty="0">
            <a:latin typeface="Arial" panose="020B0604020202020204" pitchFamily="34" charset="0"/>
            <a:cs typeface="Arial" panose="020B0604020202020204" pitchFamily="34" charset="0"/>
          </a:endParaRPr>
        </a:p>
      </dgm:t>
    </dgm:pt>
    <dgm:pt modelId="{11630D40-7647-45D3-892E-B16ACF6E6809}" type="parTrans" cxnId="{D577AD38-521C-43FF-A4FB-4E90CC5A3221}">
      <dgm:prSet/>
      <dgm:spPr/>
      <dgm:t>
        <a:bodyPr/>
        <a:lstStyle/>
        <a:p>
          <a:endParaRPr lang="en-US"/>
        </a:p>
      </dgm:t>
    </dgm:pt>
    <dgm:pt modelId="{0AE2D17A-BB2E-4D56-9813-51895C5FEAD2}" type="sibTrans" cxnId="{D577AD38-521C-43FF-A4FB-4E90CC5A3221}">
      <dgm:prSet/>
      <dgm:spPr/>
      <dgm:t>
        <a:bodyPr/>
        <a:lstStyle/>
        <a:p>
          <a:endParaRPr lang="en-US"/>
        </a:p>
      </dgm:t>
    </dgm:pt>
    <dgm:pt modelId="{F8B03B62-9096-44A5-9D3A-F917DFAC077E}">
      <dgm:prSet/>
      <dgm:spPr/>
      <dgm:t>
        <a:bodyPr/>
        <a:lstStyle/>
        <a:p>
          <a:r>
            <a:rPr lang="en-US" dirty="0">
              <a:latin typeface="Arial" panose="020B0604020202020204" pitchFamily="34" charset="0"/>
              <a:cs typeface="Arial" panose="020B0604020202020204" pitchFamily="34" charset="0"/>
            </a:rPr>
            <a:t>Treatment specific and general healthcare harm</a:t>
          </a:r>
        </a:p>
      </dgm:t>
    </dgm:pt>
    <dgm:pt modelId="{D7AF0A53-B4F5-484F-82BA-29B3FC957450}" type="parTrans" cxnId="{FF1B0080-FFBF-4D5A-9F9E-D53B919F4D48}">
      <dgm:prSet/>
      <dgm:spPr/>
      <dgm:t>
        <a:bodyPr/>
        <a:lstStyle/>
        <a:p>
          <a:endParaRPr lang="en-US"/>
        </a:p>
      </dgm:t>
    </dgm:pt>
    <dgm:pt modelId="{8317A364-468E-4E1A-9E0A-71975532E824}" type="sibTrans" cxnId="{FF1B0080-FFBF-4D5A-9F9E-D53B919F4D48}">
      <dgm:prSet/>
      <dgm:spPr/>
      <dgm:t>
        <a:bodyPr/>
        <a:lstStyle/>
        <a:p>
          <a:endParaRPr lang="en-US"/>
        </a:p>
      </dgm:t>
    </dgm:pt>
    <dgm:pt modelId="{04F63783-7DB5-4BF8-9F88-20D239D741D8}">
      <dgm:prSet/>
      <dgm:spPr/>
      <dgm:t>
        <a:bodyPr/>
        <a:lstStyle/>
        <a:p>
          <a:r>
            <a:rPr lang="en-US" dirty="0" err="1">
              <a:latin typeface="Arial" panose="020B0604020202020204" pitchFamily="34" charset="0"/>
              <a:cs typeface="Arial" panose="020B0604020202020204" pitchFamily="34" charset="0"/>
            </a:rPr>
            <a:t>Préjudices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lors</a:t>
          </a:r>
          <a:r>
            <a:rPr lang="en-US" dirty="0">
              <a:latin typeface="Arial" panose="020B0604020202020204" pitchFamily="34" charset="0"/>
              <a:cs typeface="Arial" panose="020B0604020202020204" pitchFamily="34" charset="0"/>
            </a:rPr>
            <a:t> des transitions de </a:t>
          </a:r>
          <a:r>
            <a:rPr lang="en-US" dirty="0" err="1">
              <a:latin typeface="Arial" panose="020B0604020202020204" pitchFamily="34" charset="0"/>
              <a:cs typeface="Arial" panose="020B0604020202020204" pitchFamily="34" charset="0"/>
            </a:rPr>
            <a:t>soins</a:t>
          </a:r>
          <a:endParaRPr lang="en-US" dirty="0">
            <a:latin typeface="Arial" panose="020B0604020202020204" pitchFamily="34" charset="0"/>
            <a:cs typeface="Arial" panose="020B0604020202020204" pitchFamily="34" charset="0"/>
          </a:endParaRPr>
        </a:p>
      </dgm:t>
    </dgm:pt>
    <dgm:pt modelId="{A2EB945C-8B6C-4748-8798-7DD7C622E82A}" type="parTrans" cxnId="{D9644E96-8460-4F20-80A1-CA05B954DBC2}">
      <dgm:prSet/>
      <dgm:spPr/>
      <dgm:t>
        <a:bodyPr/>
        <a:lstStyle/>
        <a:p>
          <a:endParaRPr lang="en-US"/>
        </a:p>
      </dgm:t>
    </dgm:pt>
    <dgm:pt modelId="{9118D8B3-53F5-49C9-AD50-4C9D9A78B51B}" type="sibTrans" cxnId="{D9644E96-8460-4F20-80A1-CA05B954DBC2}">
      <dgm:prSet/>
      <dgm:spPr/>
      <dgm:t>
        <a:bodyPr/>
        <a:lstStyle/>
        <a:p>
          <a:endParaRPr lang="en-US"/>
        </a:p>
      </dgm:t>
    </dgm:pt>
    <dgm:pt modelId="{18A2DDB8-CDE7-4146-AD92-D37D177E5AA0}">
      <dgm:prSet phldr="0"/>
      <dgm:spPr/>
      <dgm:t>
        <a:bodyPr/>
        <a:lstStyle/>
        <a:p>
          <a:pPr rtl="0"/>
          <a:r>
            <a:rPr lang="en-US" dirty="0" err="1">
              <a:latin typeface="Arial" panose="020B0604020202020204" pitchFamily="34" charset="0"/>
              <a:cs typeface="Arial" panose="020B0604020202020204" pitchFamily="34" charset="0"/>
            </a:rPr>
            <a:t>Préjudices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à</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soins</a:t>
          </a:r>
          <a:r>
            <a:rPr lang="en-US" dirty="0">
              <a:latin typeface="Arial" panose="020B0604020202020204" pitchFamily="34" charset="0"/>
              <a:cs typeface="Arial" panose="020B0604020202020204" pitchFamily="34" charset="0"/>
            </a:rPr>
            <a:t> non </a:t>
          </a:r>
          <a:r>
            <a:rPr lang="en-US" dirty="0" err="1">
              <a:latin typeface="Arial" panose="020B0604020202020204" pitchFamily="34" charset="0"/>
              <a:cs typeface="Arial" panose="020B0604020202020204" pitchFamily="34" charset="0"/>
            </a:rPr>
            <a:t>sécuritaires</a:t>
          </a:r>
          <a:r>
            <a:rPr lang="en-US" dirty="0">
              <a:latin typeface="Arial" panose="020B0604020202020204" pitchFamily="34" charset="0"/>
              <a:cs typeface="Arial" panose="020B0604020202020204" pitchFamily="34" charset="0"/>
            </a:rPr>
            <a:t> sur le plan </a:t>
          </a:r>
          <a:r>
            <a:rPr lang="en-US" dirty="0" err="1">
              <a:latin typeface="Arial" panose="020B0604020202020204" pitchFamily="34" charset="0"/>
              <a:cs typeface="Arial" panose="020B0604020202020204" pitchFamily="34" charset="0"/>
            </a:rPr>
            <a:t>culturel</a:t>
          </a:r>
          <a:endParaRPr lang="en-US" dirty="0">
            <a:latin typeface="Arial" panose="020B0604020202020204" pitchFamily="34" charset="0"/>
            <a:cs typeface="Arial" panose="020B0604020202020204" pitchFamily="34" charset="0"/>
          </a:endParaRPr>
        </a:p>
      </dgm:t>
    </dgm:pt>
    <dgm:pt modelId="{F27F8F6C-4A83-4002-9159-40791EB8F0B2}" type="parTrans" cxnId="{CA3D61B1-41D2-4204-89C2-4DE3A53E59EC}">
      <dgm:prSet/>
      <dgm:spPr/>
      <dgm:t>
        <a:bodyPr/>
        <a:lstStyle/>
        <a:p>
          <a:endParaRPr lang="en-US"/>
        </a:p>
      </dgm:t>
    </dgm:pt>
    <dgm:pt modelId="{3512886E-541F-42FF-A05A-E795CAECDC4A}" type="sibTrans" cxnId="{CA3D61B1-41D2-4204-89C2-4DE3A53E59EC}">
      <dgm:prSet/>
      <dgm:spPr/>
      <dgm:t>
        <a:bodyPr/>
        <a:lstStyle/>
        <a:p>
          <a:endParaRPr lang="en-US"/>
        </a:p>
      </dgm:t>
    </dgm:pt>
    <dgm:pt modelId="{C2268EC9-E46E-4457-AAD8-6A7ABAE9887C}">
      <dgm:prSet/>
      <dgm:spPr/>
      <dgm:t>
        <a:bodyPr/>
        <a:lstStyle/>
        <a:p>
          <a:r>
            <a:rPr lang="en-US" dirty="0" err="1">
              <a:latin typeface="Arial" panose="020B0604020202020204" pitchFamily="34" charset="0"/>
              <a:cs typeface="Arial" panose="020B0604020202020204" pitchFamily="34" charset="0"/>
            </a:rPr>
            <a:t>Déshumanisation</a:t>
          </a:r>
          <a:endParaRPr lang="en-US" dirty="0">
            <a:latin typeface="Arial" panose="020B0604020202020204" pitchFamily="34" charset="0"/>
            <a:cs typeface="Arial" panose="020B0604020202020204" pitchFamily="34" charset="0"/>
          </a:endParaRPr>
        </a:p>
      </dgm:t>
    </dgm:pt>
    <dgm:pt modelId="{AD828474-B840-43F6-91E2-70496B30C147}" type="parTrans" cxnId="{ABE0F080-7CE6-4219-8642-ECD6AC1FD6D9}">
      <dgm:prSet/>
      <dgm:spPr/>
      <dgm:t>
        <a:bodyPr/>
        <a:lstStyle/>
        <a:p>
          <a:endParaRPr lang="en-US"/>
        </a:p>
      </dgm:t>
    </dgm:pt>
    <dgm:pt modelId="{E5498E12-ADD1-4BC8-A23B-471E24641FB5}" type="sibTrans" cxnId="{ABE0F080-7CE6-4219-8642-ECD6AC1FD6D9}">
      <dgm:prSet/>
      <dgm:spPr/>
      <dgm:t>
        <a:bodyPr/>
        <a:lstStyle/>
        <a:p>
          <a:endParaRPr lang="en-US"/>
        </a:p>
      </dgm:t>
    </dgm:pt>
    <dgm:pt modelId="{1B53C980-356B-47B3-A8F4-5B8F2991611B}">
      <dgm:prSet/>
      <dgm:spPr/>
      <dgm:t>
        <a:bodyPr/>
        <a:lstStyle/>
        <a:p>
          <a:r>
            <a:rPr lang="en-US" dirty="0">
              <a:latin typeface="Arial" panose="020B0604020202020204" pitchFamily="34" charset="0"/>
              <a:cs typeface="Arial" panose="020B0604020202020204" pitchFamily="34" charset="0"/>
            </a:rPr>
            <a:t>Diagnostic </a:t>
          </a:r>
          <a:r>
            <a:rPr lang="en-US" dirty="0" err="1">
              <a:latin typeface="Arial" panose="020B0604020202020204" pitchFamily="34" charset="0"/>
              <a:cs typeface="Arial" panose="020B0604020202020204" pitchFamily="34" charset="0"/>
            </a:rPr>
            <a:t>retardé</a:t>
          </a:r>
          <a:r>
            <a:rPr lang="en-US" dirty="0">
              <a:latin typeface="Arial" panose="020B0604020202020204" pitchFamily="34" charset="0"/>
              <a:cs typeface="Arial" panose="020B0604020202020204" pitchFamily="34" charset="0"/>
            </a:rPr>
            <a:t>, manqué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erroné</a:t>
          </a:r>
          <a:endParaRPr lang="en-US" dirty="0">
            <a:latin typeface="Arial" panose="020B0604020202020204" pitchFamily="34" charset="0"/>
            <a:cs typeface="Arial" panose="020B0604020202020204" pitchFamily="34" charset="0"/>
          </a:endParaRPr>
        </a:p>
      </dgm:t>
    </dgm:pt>
    <dgm:pt modelId="{88E51F22-46C6-445E-BEE9-7CF598007B90}" type="parTrans" cxnId="{7C3CB017-A01F-4B37-8459-EE8D2FEF6FA4}">
      <dgm:prSet/>
      <dgm:spPr/>
      <dgm:t>
        <a:bodyPr/>
        <a:lstStyle/>
        <a:p>
          <a:endParaRPr lang="en-US"/>
        </a:p>
      </dgm:t>
    </dgm:pt>
    <dgm:pt modelId="{0A23B30B-BDCB-47DD-A948-34658E921FA4}" type="sibTrans" cxnId="{7C3CB017-A01F-4B37-8459-EE8D2FEF6FA4}">
      <dgm:prSet/>
      <dgm:spPr/>
      <dgm:t>
        <a:bodyPr/>
        <a:lstStyle/>
        <a:p>
          <a:endParaRPr lang="en-US"/>
        </a:p>
      </dgm:t>
    </dgm:pt>
    <dgm:pt modelId="{04905EF5-8143-48A4-A678-1FEE4E0C08EE}">
      <dgm:prSet/>
      <dgm:spPr/>
      <dgm:t>
        <a:bodyPr/>
        <a:lstStyle/>
        <a:p>
          <a:r>
            <a:rPr lang="en-US" dirty="0" err="1">
              <a:latin typeface="Arial" panose="020B0604020202020204" pitchFamily="34" charset="0"/>
              <a:cs typeface="Arial" panose="020B0604020202020204" pitchFamily="34" charset="0"/>
            </a:rPr>
            <a:t>Traitement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insuffisant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excessif</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erroné</a:t>
          </a:r>
          <a:endParaRPr lang="en-US" dirty="0">
            <a:latin typeface="Arial" panose="020B0604020202020204" pitchFamily="34" charset="0"/>
            <a:cs typeface="Arial" panose="020B0604020202020204" pitchFamily="34" charset="0"/>
          </a:endParaRPr>
        </a:p>
      </dgm:t>
    </dgm:pt>
    <dgm:pt modelId="{289BE93B-8F1F-4E94-B42D-06F880C89EA4}" type="parTrans" cxnId="{93EE0691-38D6-4589-9FBF-2FBE2EA74E90}">
      <dgm:prSet/>
      <dgm:spPr/>
      <dgm:t>
        <a:bodyPr/>
        <a:lstStyle/>
        <a:p>
          <a:endParaRPr lang="en-US"/>
        </a:p>
      </dgm:t>
    </dgm:pt>
    <dgm:pt modelId="{B9BDC047-7AC3-4453-98BF-1371F537B280}" type="sibTrans" cxnId="{93EE0691-38D6-4589-9FBF-2FBE2EA74E90}">
      <dgm:prSet/>
      <dgm:spPr/>
      <dgm:t>
        <a:bodyPr/>
        <a:lstStyle/>
        <a:p>
          <a:endParaRPr lang="en-US"/>
        </a:p>
      </dgm:t>
    </dgm:pt>
    <dgm:pt modelId="{7EEE0F81-6788-4112-83CF-5D74A1EC0864}" type="pres">
      <dgm:prSet presAssocID="{15A92E0C-581D-4B3B-8C40-27377E7FA4A8}" presName="Name0" presStyleCnt="0">
        <dgm:presLayoutVars>
          <dgm:chPref val="1"/>
          <dgm:dir/>
          <dgm:animOne val="branch"/>
          <dgm:animLvl val="lvl"/>
          <dgm:resizeHandles/>
        </dgm:presLayoutVars>
      </dgm:prSet>
      <dgm:spPr/>
    </dgm:pt>
    <dgm:pt modelId="{AFE06F1F-DBD2-42DD-823F-9D4914825785}" type="pres">
      <dgm:prSet presAssocID="{198921F4-0992-4013-A1D7-FADF07483F80}" presName="vertOne" presStyleCnt="0"/>
      <dgm:spPr/>
    </dgm:pt>
    <dgm:pt modelId="{5410DF78-CB4D-4123-9462-B20A48F7B61B}" type="pres">
      <dgm:prSet presAssocID="{198921F4-0992-4013-A1D7-FADF07483F80}" presName="txOne" presStyleLbl="node0" presStyleIdx="0" presStyleCnt="1" custLinFactNeighborY="-4960">
        <dgm:presLayoutVars>
          <dgm:chPref val="3"/>
        </dgm:presLayoutVars>
      </dgm:prSet>
      <dgm:spPr/>
    </dgm:pt>
    <dgm:pt modelId="{8A247CB2-1A68-4D9C-899A-A7A3EBAB5D4A}" type="pres">
      <dgm:prSet presAssocID="{198921F4-0992-4013-A1D7-FADF07483F80}" presName="parTransOne" presStyleCnt="0"/>
      <dgm:spPr/>
    </dgm:pt>
    <dgm:pt modelId="{65089B6B-8AF3-4C12-AF2B-5F5479479A13}" type="pres">
      <dgm:prSet presAssocID="{198921F4-0992-4013-A1D7-FADF07483F80}" presName="horzOne" presStyleCnt="0"/>
      <dgm:spPr/>
    </dgm:pt>
    <dgm:pt modelId="{A52D3AD2-C0B2-41A1-A763-581F457577F1}" type="pres">
      <dgm:prSet presAssocID="{1B53C980-356B-47B3-A8F4-5B8F2991611B}" presName="vertTwo" presStyleCnt="0"/>
      <dgm:spPr/>
    </dgm:pt>
    <dgm:pt modelId="{3254EC43-F76A-420B-B22D-4533B57926F5}" type="pres">
      <dgm:prSet presAssocID="{1B53C980-356B-47B3-A8F4-5B8F2991611B}" presName="txTwo" presStyleLbl="node2" presStyleIdx="0" presStyleCnt="6">
        <dgm:presLayoutVars>
          <dgm:chPref val="3"/>
        </dgm:presLayoutVars>
      </dgm:prSet>
      <dgm:spPr/>
    </dgm:pt>
    <dgm:pt modelId="{B05C220A-DEEA-42DB-A01B-1B5AEA29DC23}" type="pres">
      <dgm:prSet presAssocID="{1B53C980-356B-47B3-A8F4-5B8F2991611B}" presName="horzTwo" presStyleCnt="0"/>
      <dgm:spPr/>
    </dgm:pt>
    <dgm:pt modelId="{99B03391-4A96-41A0-AE0B-2E2EF89FFA13}" type="pres">
      <dgm:prSet presAssocID="{0A23B30B-BDCB-47DD-A948-34658E921FA4}" presName="sibSpaceTwo" presStyleCnt="0"/>
      <dgm:spPr/>
    </dgm:pt>
    <dgm:pt modelId="{4C9242FE-8AAD-44E4-9058-B5AA48CC0222}" type="pres">
      <dgm:prSet presAssocID="{04905EF5-8143-48A4-A678-1FEE4E0C08EE}" presName="vertTwo" presStyleCnt="0"/>
      <dgm:spPr/>
    </dgm:pt>
    <dgm:pt modelId="{073C540C-58BE-435A-8AF1-FF95EB0C245A}" type="pres">
      <dgm:prSet presAssocID="{04905EF5-8143-48A4-A678-1FEE4E0C08EE}" presName="txTwo" presStyleLbl="node2" presStyleIdx="1" presStyleCnt="6">
        <dgm:presLayoutVars>
          <dgm:chPref val="3"/>
        </dgm:presLayoutVars>
      </dgm:prSet>
      <dgm:spPr/>
    </dgm:pt>
    <dgm:pt modelId="{F02252A9-2A19-4179-8096-B37C8AA29464}" type="pres">
      <dgm:prSet presAssocID="{04905EF5-8143-48A4-A678-1FEE4E0C08EE}" presName="horzTwo" presStyleCnt="0"/>
      <dgm:spPr/>
    </dgm:pt>
    <dgm:pt modelId="{25356EFF-8356-4DC3-A031-D8DFBFFDCAB2}" type="pres">
      <dgm:prSet presAssocID="{B9BDC047-7AC3-4453-98BF-1371F537B280}" presName="sibSpaceTwo" presStyleCnt="0"/>
      <dgm:spPr/>
    </dgm:pt>
    <dgm:pt modelId="{C59102FD-E191-4173-8B5C-E8553809E8D6}" type="pres">
      <dgm:prSet presAssocID="{C2268EC9-E46E-4457-AAD8-6A7ABAE9887C}" presName="vertTwo" presStyleCnt="0"/>
      <dgm:spPr/>
    </dgm:pt>
    <dgm:pt modelId="{8852DCE0-EB23-4EF8-A141-5DBAF1789820}" type="pres">
      <dgm:prSet presAssocID="{C2268EC9-E46E-4457-AAD8-6A7ABAE9887C}" presName="txTwo" presStyleLbl="node2" presStyleIdx="2" presStyleCnt="6">
        <dgm:presLayoutVars>
          <dgm:chPref val="3"/>
        </dgm:presLayoutVars>
      </dgm:prSet>
      <dgm:spPr/>
    </dgm:pt>
    <dgm:pt modelId="{286305F2-1065-45DD-8FA0-668B698082C5}" type="pres">
      <dgm:prSet presAssocID="{C2268EC9-E46E-4457-AAD8-6A7ABAE9887C}" presName="horzTwo" presStyleCnt="0"/>
      <dgm:spPr/>
    </dgm:pt>
    <dgm:pt modelId="{EFA73C07-7F51-4008-8F2B-AA31F7D05194}" type="pres">
      <dgm:prSet presAssocID="{E5498E12-ADD1-4BC8-A23B-471E24641FB5}" presName="sibSpaceTwo" presStyleCnt="0"/>
      <dgm:spPr/>
    </dgm:pt>
    <dgm:pt modelId="{CDEB1290-83A7-4653-AD59-47631A98FD58}" type="pres">
      <dgm:prSet presAssocID="{F8B03B62-9096-44A5-9D3A-F917DFAC077E}" presName="vertTwo" presStyleCnt="0"/>
      <dgm:spPr/>
    </dgm:pt>
    <dgm:pt modelId="{893698C4-7469-4075-86DB-757E3E69B675}" type="pres">
      <dgm:prSet presAssocID="{F8B03B62-9096-44A5-9D3A-F917DFAC077E}" presName="txTwo" presStyleLbl="node2" presStyleIdx="3" presStyleCnt="6">
        <dgm:presLayoutVars>
          <dgm:chPref val="3"/>
        </dgm:presLayoutVars>
      </dgm:prSet>
      <dgm:spPr/>
    </dgm:pt>
    <dgm:pt modelId="{3811BCE8-94FE-431A-946B-8E5874259E85}" type="pres">
      <dgm:prSet presAssocID="{F8B03B62-9096-44A5-9D3A-F917DFAC077E}" presName="horzTwo" presStyleCnt="0"/>
      <dgm:spPr/>
    </dgm:pt>
    <dgm:pt modelId="{E39534AD-2568-4040-B71F-0EE0FD9D852D}" type="pres">
      <dgm:prSet presAssocID="{8317A364-468E-4E1A-9E0A-71975532E824}" presName="sibSpaceTwo" presStyleCnt="0"/>
      <dgm:spPr/>
    </dgm:pt>
    <dgm:pt modelId="{D6D7CBFA-E949-447D-A882-21F94783D2F8}" type="pres">
      <dgm:prSet presAssocID="{04F63783-7DB5-4BF8-9F88-20D239D741D8}" presName="vertTwo" presStyleCnt="0"/>
      <dgm:spPr/>
    </dgm:pt>
    <dgm:pt modelId="{F792CDEC-D9E1-4D1C-B8E3-60BEAD952CC9}" type="pres">
      <dgm:prSet presAssocID="{04F63783-7DB5-4BF8-9F88-20D239D741D8}" presName="txTwo" presStyleLbl="node2" presStyleIdx="4" presStyleCnt="6">
        <dgm:presLayoutVars>
          <dgm:chPref val="3"/>
        </dgm:presLayoutVars>
      </dgm:prSet>
      <dgm:spPr/>
    </dgm:pt>
    <dgm:pt modelId="{1BE3E5BD-76EF-4EE0-BE89-6F3E175AD303}" type="pres">
      <dgm:prSet presAssocID="{04F63783-7DB5-4BF8-9F88-20D239D741D8}" presName="horzTwo" presStyleCnt="0"/>
      <dgm:spPr/>
    </dgm:pt>
    <dgm:pt modelId="{B771B84C-69C3-462F-B80F-E4035D53F07A}" type="pres">
      <dgm:prSet presAssocID="{9118D8B3-53F5-49C9-AD50-4C9D9A78B51B}" presName="sibSpaceTwo" presStyleCnt="0"/>
      <dgm:spPr/>
    </dgm:pt>
    <dgm:pt modelId="{949A5620-D0F8-4831-A040-733EB88CDB20}" type="pres">
      <dgm:prSet presAssocID="{18A2DDB8-CDE7-4146-AD92-D37D177E5AA0}" presName="vertTwo" presStyleCnt="0"/>
      <dgm:spPr/>
    </dgm:pt>
    <dgm:pt modelId="{0491D698-150A-4991-9906-233767653668}" type="pres">
      <dgm:prSet presAssocID="{18A2DDB8-CDE7-4146-AD92-D37D177E5AA0}" presName="txTwo" presStyleLbl="node2" presStyleIdx="5" presStyleCnt="6">
        <dgm:presLayoutVars>
          <dgm:chPref val="3"/>
        </dgm:presLayoutVars>
      </dgm:prSet>
      <dgm:spPr/>
    </dgm:pt>
    <dgm:pt modelId="{ECD11289-9923-4A7F-9904-0E883DAFF446}" type="pres">
      <dgm:prSet presAssocID="{18A2DDB8-CDE7-4146-AD92-D37D177E5AA0}" presName="horzTwo" presStyleCnt="0"/>
      <dgm:spPr/>
    </dgm:pt>
  </dgm:ptLst>
  <dgm:cxnLst>
    <dgm:cxn modelId="{7C3CB017-A01F-4B37-8459-EE8D2FEF6FA4}" srcId="{198921F4-0992-4013-A1D7-FADF07483F80}" destId="{1B53C980-356B-47B3-A8F4-5B8F2991611B}" srcOrd="0" destOrd="0" parTransId="{88E51F22-46C6-445E-BEE9-7CF598007B90}" sibTransId="{0A23B30B-BDCB-47DD-A948-34658E921FA4}"/>
    <dgm:cxn modelId="{D577AD38-521C-43FF-A4FB-4E90CC5A3221}" srcId="{15A92E0C-581D-4B3B-8C40-27377E7FA4A8}" destId="{198921F4-0992-4013-A1D7-FADF07483F80}" srcOrd="0" destOrd="0" parTransId="{11630D40-7647-45D3-892E-B16ACF6E6809}" sibTransId="{0AE2D17A-BB2E-4D56-9813-51895C5FEAD2}"/>
    <dgm:cxn modelId="{78EE9D6F-2F00-C741-B389-1A3A9FBDC4FF}" type="presOf" srcId="{18A2DDB8-CDE7-4146-AD92-D37D177E5AA0}" destId="{0491D698-150A-4991-9906-233767653668}" srcOrd="0" destOrd="0" presId="urn:microsoft.com/office/officeart/2005/8/layout/hierarchy4"/>
    <dgm:cxn modelId="{FF1B0080-FFBF-4D5A-9F9E-D53B919F4D48}" srcId="{198921F4-0992-4013-A1D7-FADF07483F80}" destId="{F8B03B62-9096-44A5-9D3A-F917DFAC077E}" srcOrd="3" destOrd="0" parTransId="{D7AF0A53-B4F5-484F-82BA-29B3FC957450}" sibTransId="{8317A364-468E-4E1A-9E0A-71975532E824}"/>
    <dgm:cxn modelId="{ABE0F080-7CE6-4219-8642-ECD6AC1FD6D9}" srcId="{198921F4-0992-4013-A1D7-FADF07483F80}" destId="{C2268EC9-E46E-4457-AAD8-6A7ABAE9887C}" srcOrd="2" destOrd="0" parTransId="{AD828474-B840-43F6-91E2-70496B30C147}" sibTransId="{E5498E12-ADD1-4BC8-A23B-471E24641FB5}"/>
    <dgm:cxn modelId="{93EE0691-38D6-4589-9FBF-2FBE2EA74E90}" srcId="{198921F4-0992-4013-A1D7-FADF07483F80}" destId="{04905EF5-8143-48A4-A678-1FEE4E0C08EE}" srcOrd="1" destOrd="0" parTransId="{289BE93B-8F1F-4E94-B42D-06F880C89EA4}" sibTransId="{B9BDC047-7AC3-4453-98BF-1371F537B280}"/>
    <dgm:cxn modelId="{D9644E96-8460-4F20-80A1-CA05B954DBC2}" srcId="{198921F4-0992-4013-A1D7-FADF07483F80}" destId="{04F63783-7DB5-4BF8-9F88-20D239D741D8}" srcOrd="4" destOrd="0" parTransId="{A2EB945C-8B6C-4748-8798-7DD7C622E82A}" sibTransId="{9118D8B3-53F5-49C9-AD50-4C9D9A78B51B}"/>
    <dgm:cxn modelId="{CA3D61B1-41D2-4204-89C2-4DE3A53E59EC}" srcId="{198921F4-0992-4013-A1D7-FADF07483F80}" destId="{18A2DDB8-CDE7-4146-AD92-D37D177E5AA0}" srcOrd="5" destOrd="0" parTransId="{F27F8F6C-4A83-4002-9159-40791EB8F0B2}" sibTransId="{3512886E-541F-42FF-A05A-E795CAECDC4A}"/>
    <dgm:cxn modelId="{A53E71B6-372B-F145-A6E0-561C8F08B230}" type="presOf" srcId="{04F63783-7DB5-4BF8-9F88-20D239D741D8}" destId="{F792CDEC-D9E1-4D1C-B8E3-60BEAD952CC9}" srcOrd="0" destOrd="0" presId="urn:microsoft.com/office/officeart/2005/8/layout/hierarchy4"/>
    <dgm:cxn modelId="{911F8CCB-C487-3843-855E-88C4061369E2}" type="presOf" srcId="{F8B03B62-9096-44A5-9D3A-F917DFAC077E}" destId="{893698C4-7469-4075-86DB-757E3E69B675}" srcOrd="0" destOrd="0" presId="urn:microsoft.com/office/officeart/2005/8/layout/hierarchy4"/>
    <dgm:cxn modelId="{4A366DD6-B0E3-9544-9B6B-DF2269999492}" type="presOf" srcId="{198921F4-0992-4013-A1D7-FADF07483F80}" destId="{5410DF78-CB4D-4123-9462-B20A48F7B61B}" srcOrd="0" destOrd="0" presId="urn:microsoft.com/office/officeart/2005/8/layout/hierarchy4"/>
    <dgm:cxn modelId="{51E922DB-AA7D-49F4-BA32-342B6ED16EC1}" type="presOf" srcId="{15A92E0C-581D-4B3B-8C40-27377E7FA4A8}" destId="{7EEE0F81-6788-4112-83CF-5D74A1EC0864}" srcOrd="0" destOrd="0" presId="urn:microsoft.com/office/officeart/2005/8/layout/hierarchy4"/>
    <dgm:cxn modelId="{CEE28DDC-2589-4C4E-AF91-A4144A80A16E}" type="presOf" srcId="{04905EF5-8143-48A4-A678-1FEE4E0C08EE}" destId="{073C540C-58BE-435A-8AF1-FF95EB0C245A}" srcOrd="0" destOrd="0" presId="urn:microsoft.com/office/officeart/2005/8/layout/hierarchy4"/>
    <dgm:cxn modelId="{84DB0EEA-CE53-0143-9735-8FC9E6071BDB}" type="presOf" srcId="{1B53C980-356B-47B3-A8F4-5B8F2991611B}" destId="{3254EC43-F76A-420B-B22D-4533B57926F5}" srcOrd="0" destOrd="0" presId="urn:microsoft.com/office/officeart/2005/8/layout/hierarchy4"/>
    <dgm:cxn modelId="{F815CFF3-3C02-A049-B316-220DA94829A8}" type="presOf" srcId="{C2268EC9-E46E-4457-AAD8-6A7ABAE9887C}" destId="{8852DCE0-EB23-4EF8-A141-5DBAF1789820}" srcOrd="0" destOrd="0" presId="urn:microsoft.com/office/officeart/2005/8/layout/hierarchy4"/>
    <dgm:cxn modelId="{606A692F-2F4B-5246-87DF-631EEBD62260}" type="presParOf" srcId="{7EEE0F81-6788-4112-83CF-5D74A1EC0864}" destId="{AFE06F1F-DBD2-42DD-823F-9D4914825785}" srcOrd="0" destOrd="0" presId="urn:microsoft.com/office/officeart/2005/8/layout/hierarchy4"/>
    <dgm:cxn modelId="{A7BF7B92-DDF6-F34A-A898-85C62B4306F7}" type="presParOf" srcId="{AFE06F1F-DBD2-42DD-823F-9D4914825785}" destId="{5410DF78-CB4D-4123-9462-B20A48F7B61B}" srcOrd="0" destOrd="0" presId="urn:microsoft.com/office/officeart/2005/8/layout/hierarchy4"/>
    <dgm:cxn modelId="{9ED7B3FB-D024-0841-9A33-C9CF091FC4D5}" type="presParOf" srcId="{AFE06F1F-DBD2-42DD-823F-9D4914825785}" destId="{8A247CB2-1A68-4D9C-899A-A7A3EBAB5D4A}" srcOrd="1" destOrd="0" presId="urn:microsoft.com/office/officeart/2005/8/layout/hierarchy4"/>
    <dgm:cxn modelId="{8F6AE0BB-C780-724C-8EF2-D09BC6EEAA86}" type="presParOf" srcId="{AFE06F1F-DBD2-42DD-823F-9D4914825785}" destId="{65089B6B-8AF3-4C12-AF2B-5F5479479A13}" srcOrd="2" destOrd="0" presId="urn:microsoft.com/office/officeart/2005/8/layout/hierarchy4"/>
    <dgm:cxn modelId="{CE157164-F042-0041-B1ED-457E2999B0CB}" type="presParOf" srcId="{65089B6B-8AF3-4C12-AF2B-5F5479479A13}" destId="{A52D3AD2-C0B2-41A1-A763-581F457577F1}" srcOrd="0" destOrd="0" presId="urn:microsoft.com/office/officeart/2005/8/layout/hierarchy4"/>
    <dgm:cxn modelId="{CAE81633-0CC2-2E4B-A87A-30F07353118E}" type="presParOf" srcId="{A52D3AD2-C0B2-41A1-A763-581F457577F1}" destId="{3254EC43-F76A-420B-B22D-4533B57926F5}" srcOrd="0" destOrd="0" presId="urn:microsoft.com/office/officeart/2005/8/layout/hierarchy4"/>
    <dgm:cxn modelId="{8A09F700-F655-3743-933B-F5AF055ECCB5}" type="presParOf" srcId="{A52D3AD2-C0B2-41A1-A763-581F457577F1}" destId="{B05C220A-DEEA-42DB-A01B-1B5AEA29DC23}" srcOrd="1" destOrd="0" presId="urn:microsoft.com/office/officeart/2005/8/layout/hierarchy4"/>
    <dgm:cxn modelId="{085FD67C-B57A-F048-B8E3-4C8D8705F128}" type="presParOf" srcId="{65089B6B-8AF3-4C12-AF2B-5F5479479A13}" destId="{99B03391-4A96-41A0-AE0B-2E2EF89FFA13}" srcOrd="1" destOrd="0" presId="urn:microsoft.com/office/officeart/2005/8/layout/hierarchy4"/>
    <dgm:cxn modelId="{CE55ECBB-3093-F640-9D4C-E224C079A7EF}" type="presParOf" srcId="{65089B6B-8AF3-4C12-AF2B-5F5479479A13}" destId="{4C9242FE-8AAD-44E4-9058-B5AA48CC0222}" srcOrd="2" destOrd="0" presId="urn:microsoft.com/office/officeart/2005/8/layout/hierarchy4"/>
    <dgm:cxn modelId="{45204832-41B7-0F45-9E4C-82ADD9D6950F}" type="presParOf" srcId="{4C9242FE-8AAD-44E4-9058-B5AA48CC0222}" destId="{073C540C-58BE-435A-8AF1-FF95EB0C245A}" srcOrd="0" destOrd="0" presId="urn:microsoft.com/office/officeart/2005/8/layout/hierarchy4"/>
    <dgm:cxn modelId="{E3971613-6EF9-C94C-8CE2-C97C8066EB36}" type="presParOf" srcId="{4C9242FE-8AAD-44E4-9058-B5AA48CC0222}" destId="{F02252A9-2A19-4179-8096-B37C8AA29464}" srcOrd="1" destOrd="0" presId="urn:microsoft.com/office/officeart/2005/8/layout/hierarchy4"/>
    <dgm:cxn modelId="{50D5AB50-A624-8C48-BBBF-91D63B9F6F24}" type="presParOf" srcId="{65089B6B-8AF3-4C12-AF2B-5F5479479A13}" destId="{25356EFF-8356-4DC3-A031-D8DFBFFDCAB2}" srcOrd="3" destOrd="0" presId="urn:microsoft.com/office/officeart/2005/8/layout/hierarchy4"/>
    <dgm:cxn modelId="{817099D7-DBB8-0042-9BC6-11B375F491AA}" type="presParOf" srcId="{65089B6B-8AF3-4C12-AF2B-5F5479479A13}" destId="{C59102FD-E191-4173-8B5C-E8553809E8D6}" srcOrd="4" destOrd="0" presId="urn:microsoft.com/office/officeart/2005/8/layout/hierarchy4"/>
    <dgm:cxn modelId="{F7DBAA55-84EE-914D-8AD6-C5B26F01FBDC}" type="presParOf" srcId="{C59102FD-E191-4173-8B5C-E8553809E8D6}" destId="{8852DCE0-EB23-4EF8-A141-5DBAF1789820}" srcOrd="0" destOrd="0" presId="urn:microsoft.com/office/officeart/2005/8/layout/hierarchy4"/>
    <dgm:cxn modelId="{BE3DEA16-7A07-DC41-823D-F4F0BCE95000}" type="presParOf" srcId="{C59102FD-E191-4173-8B5C-E8553809E8D6}" destId="{286305F2-1065-45DD-8FA0-668B698082C5}" srcOrd="1" destOrd="0" presId="urn:microsoft.com/office/officeart/2005/8/layout/hierarchy4"/>
    <dgm:cxn modelId="{84709D76-38D6-8846-BB4F-0E11275100AE}" type="presParOf" srcId="{65089B6B-8AF3-4C12-AF2B-5F5479479A13}" destId="{EFA73C07-7F51-4008-8F2B-AA31F7D05194}" srcOrd="5" destOrd="0" presId="urn:microsoft.com/office/officeart/2005/8/layout/hierarchy4"/>
    <dgm:cxn modelId="{E5528812-53C0-DC4B-9AB9-D120712F966D}" type="presParOf" srcId="{65089B6B-8AF3-4C12-AF2B-5F5479479A13}" destId="{CDEB1290-83A7-4653-AD59-47631A98FD58}" srcOrd="6" destOrd="0" presId="urn:microsoft.com/office/officeart/2005/8/layout/hierarchy4"/>
    <dgm:cxn modelId="{A0E3A479-726A-684B-9E23-1860637DD44D}" type="presParOf" srcId="{CDEB1290-83A7-4653-AD59-47631A98FD58}" destId="{893698C4-7469-4075-86DB-757E3E69B675}" srcOrd="0" destOrd="0" presId="urn:microsoft.com/office/officeart/2005/8/layout/hierarchy4"/>
    <dgm:cxn modelId="{B8DDCDF1-0A88-DA43-A280-33B70016E7F5}" type="presParOf" srcId="{CDEB1290-83A7-4653-AD59-47631A98FD58}" destId="{3811BCE8-94FE-431A-946B-8E5874259E85}" srcOrd="1" destOrd="0" presId="urn:microsoft.com/office/officeart/2005/8/layout/hierarchy4"/>
    <dgm:cxn modelId="{FEC22129-6E06-BA4A-A6A2-F14834FC4785}" type="presParOf" srcId="{65089B6B-8AF3-4C12-AF2B-5F5479479A13}" destId="{E39534AD-2568-4040-B71F-0EE0FD9D852D}" srcOrd="7" destOrd="0" presId="urn:microsoft.com/office/officeart/2005/8/layout/hierarchy4"/>
    <dgm:cxn modelId="{7198099C-3975-E041-8731-7D7CEF02FD39}" type="presParOf" srcId="{65089B6B-8AF3-4C12-AF2B-5F5479479A13}" destId="{D6D7CBFA-E949-447D-A882-21F94783D2F8}" srcOrd="8" destOrd="0" presId="urn:microsoft.com/office/officeart/2005/8/layout/hierarchy4"/>
    <dgm:cxn modelId="{2A52203B-1937-D24E-9338-9D9EF18A91DC}" type="presParOf" srcId="{D6D7CBFA-E949-447D-A882-21F94783D2F8}" destId="{F792CDEC-D9E1-4D1C-B8E3-60BEAD952CC9}" srcOrd="0" destOrd="0" presId="urn:microsoft.com/office/officeart/2005/8/layout/hierarchy4"/>
    <dgm:cxn modelId="{18C68B9D-5159-954E-B797-441B6C9A313B}" type="presParOf" srcId="{D6D7CBFA-E949-447D-A882-21F94783D2F8}" destId="{1BE3E5BD-76EF-4EE0-BE89-6F3E175AD303}" srcOrd="1" destOrd="0" presId="urn:microsoft.com/office/officeart/2005/8/layout/hierarchy4"/>
    <dgm:cxn modelId="{1FD204F8-32CD-8046-B7F7-3BB4239892BD}" type="presParOf" srcId="{65089B6B-8AF3-4C12-AF2B-5F5479479A13}" destId="{B771B84C-69C3-462F-B80F-E4035D53F07A}" srcOrd="9" destOrd="0" presId="urn:microsoft.com/office/officeart/2005/8/layout/hierarchy4"/>
    <dgm:cxn modelId="{F4D993D2-097F-BF41-B43B-EE48357020D0}" type="presParOf" srcId="{65089B6B-8AF3-4C12-AF2B-5F5479479A13}" destId="{949A5620-D0F8-4831-A040-733EB88CDB20}" srcOrd="10" destOrd="0" presId="urn:microsoft.com/office/officeart/2005/8/layout/hierarchy4"/>
    <dgm:cxn modelId="{F0A5A791-79B0-634F-AA8D-EABF1799D936}" type="presParOf" srcId="{949A5620-D0F8-4831-A040-733EB88CDB20}" destId="{0491D698-150A-4991-9906-233767653668}" srcOrd="0" destOrd="0" presId="urn:microsoft.com/office/officeart/2005/8/layout/hierarchy4"/>
    <dgm:cxn modelId="{A0441D99-CBBB-1A46-8925-62D09EBB4332}" type="presParOf" srcId="{949A5620-D0F8-4831-A040-733EB88CDB20}" destId="{ECD11289-9923-4A7F-9904-0E883DAFF446}" srcOrd="1" destOrd="0" presId="urn:microsoft.com/office/officeart/2005/8/layout/hierarchy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DF78-CB4D-4123-9462-B20A48F7B61B}">
      <dsp:nvSpPr>
        <dsp:cNvPr id="0" name=""/>
        <dsp:cNvSpPr/>
      </dsp:nvSpPr>
      <dsp:spPr>
        <a:xfrm>
          <a:off x="44" y="0"/>
          <a:ext cx="9040279"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err="1">
              <a:latin typeface="Arial" panose="020B0604020202020204" pitchFamily="34" charset="0"/>
              <a:cs typeface="Arial" panose="020B0604020202020204" pitchFamily="34" charset="0"/>
            </a:rPr>
            <a:t>Préjudices</a:t>
          </a:r>
          <a:r>
            <a:rPr lang="en-US" sz="3500" kern="1200" dirty="0">
              <a:latin typeface="Arial" panose="020B0604020202020204" pitchFamily="34" charset="0"/>
              <a:cs typeface="Arial" panose="020B0604020202020204" pitchFamily="34" charset="0"/>
            </a:rPr>
            <a:t> physiques </a:t>
          </a:r>
        </a:p>
        <a:p>
          <a:pPr marL="0" lvl="0" indent="0" algn="ctr" defTabSz="1555750" rtl="0">
            <a:lnSpc>
              <a:spcPct val="90000"/>
            </a:lnSpc>
            <a:spcBef>
              <a:spcPct val="0"/>
            </a:spcBef>
            <a:spcAft>
              <a:spcPct val="35000"/>
            </a:spcAft>
            <a:buNone/>
          </a:pPr>
          <a:r>
            <a:rPr lang="en-US" sz="3500" kern="1200" dirty="0">
              <a:latin typeface="Arial" panose="020B0604020202020204" pitchFamily="34" charset="0"/>
              <a:cs typeface="Arial" panose="020B0604020202020204" pitchFamily="34" charset="0"/>
            </a:rPr>
            <a:t>et </a:t>
          </a:r>
          <a:r>
            <a:rPr lang="en-US" sz="3500" kern="1200" dirty="0" err="1">
              <a:latin typeface="Arial" panose="020B0604020202020204" pitchFamily="34" charset="0"/>
              <a:cs typeface="Arial" panose="020B0604020202020204" pitchFamily="34" charset="0"/>
            </a:rPr>
            <a:t>psychologiques</a:t>
          </a:r>
          <a:endParaRPr lang="en-US" sz="3500" kern="1200" dirty="0">
            <a:latin typeface="Arial" panose="020B0604020202020204" pitchFamily="34" charset="0"/>
            <a:cs typeface="Arial" panose="020B0604020202020204" pitchFamily="34" charset="0"/>
          </a:endParaRPr>
        </a:p>
      </dsp:txBody>
      <dsp:txXfrm>
        <a:off x="43214" y="43170"/>
        <a:ext cx="8953939" cy="1387602"/>
      </dsp:txXfrm>
    </dsp:sp>
    <dsp:sp modelId="{3254EC43-F76A-420B-B22D-4533B57926F5}">
      <dsp:nvSpPr>
        <dsp:cNvPr id="0" name=""/>
        <dsp:cNvSpPr/>
      </dsp:nvSpPr>
      <dsp:spPr>
        <a:xfrm>
          <a:off x="44"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Diagnostic </a:t>
          </a:r>
          <a:r>
            <a:rPr lang="en-US" sz="1200" kern="1200" dirty="0" err="1">
              <a:latin typeface="Arial" panose="020B0604020202020204" pitchFamily="34" charset="0"/>
              <a:cs typeface="Arial" panose="020B0604020202020204" pitchFamily="34" charset="0"/>
            </a:rPr>
            <a:t>retardé</a:t>
          </a:r>
          <a:r>
            <a:rPr lang="en-US" sz="1200" kern="1200" dirty="0">
              <a:latin typeface="Arial" panose="020B0604020202020204" pitchFamily="34" charset="0"/>
              <a:cs typeface="Arial" panose="020B0604020202020204" pitchFamily="34" charset="0"/>
            </a:rPr>
            <a:t>, manqué </a:t>
          </a:r>
          <a:r>
            <a:rPr lang="en-US" sz="1200" kern="1200" dirty="0" err="1">
              <a:latin typeface="Arial" panose="020B0604020202020204" pitchFamily="34" charset="0"/>
              <a:cs typeface="Arial" panose="020B0604020202020204" pitchFamily="34" charset="0"/>
            </a:rPr>
            <a:t>ou</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erroné</a:t>
          </a:r>
          <a:endParaRPr lang="en-US" sz="1200" kern="1200" dirty="0">
            <a:latin typeface="Arial" panose="020B0604020202020204" pitchFamily="34" charset="0"/>
            <a:cs typeface="Arial" panose="020B0604020202020204" pitchFamily="34" charset="0"/>
          </a:endParaRPr>
        </a:p>
      </dsp:txBody>
      <dsp:txXfrm>
        <a:off x="41287" y="1750521"/>
        <a:ext cx="1325657" cy="1391456"/>
      </dsp:txXfrm>
    </dsp:sp>
    <dsp:sp modelId="{073C540C-58BE-435A-8AF1-FF95EB0C245A}">
      <dsp:nvSpPr>
        <dsp:cNvPr id="0" name=""/>
        <dsp:cNvSpPr/>
      </dsp:nvSpPr>
      <dsp:spPr>
        <a:xfrm>
          <a:off x="1526471"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Arial" panose="020B0604020202020204" pitchFamily="34" charset="0"/>
              <a:cs typeface="Arial" panose="020B0604020202020204" pitchFamily="34" charset="0"/>
            </a:rPr>
            <a:t>Traitement</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insuffisant</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excessif</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ou</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erroné</a:t>
          </a:r>
          <a:endParaRPr lang="en-US" sz="1200" kern="1200" dirty="0">
            <a:latin typeface="Arial" panose="020B0604020202020204" pitchFamily="34" charset="0"/>
            <a:cs typeface="Arial" panose="020B0604020202020204" pitchFamily="34" charset="0"/>
          </a:endParaRPr>
        </a:p>
      </dsp:txBody>
      <dsp:txXfrm>
        <a:off x="1567714" y="1750521"/>
        <a:ext cx="1325657" cy="1391456"/>
      </dsp:txXfrm>
    </dsp:sp>
    <dsp:sp modelId="{8852DCE0-EB23-4EF8-A141-5DBAF1789820}">
      <dsp:nvSpPr>
        <dsp:cNvPr id="0" name=""/>
        <dsp:cNvSpPr/>
      </dsp:nvSpPr>
      <dsp:spPr>
        <a:xfrm>
          <a:off x="3052898"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Arial" panose="020B0604020202020204" pitchFamily="34" charset="0"/>
              <a:cs typeface="Arial" panose="020B0604020202020204" pitchFamily="34" charset="0"/>
            </a:rPr>
            <a:t>Déshumanisation</a:t>
          </a:r>
          <a:endParaRPr lang="en-US" sz="1200" kern="1200" dirty="0">
            <a:latin typeface="Arial" panose="020B0604020202020204" pitchFamily="34" charset="0"/>
            <a:cs typeface="Arial" panose="020B0604020202020204" pitchFamily="34" charset="0"/>
          </a:endParaRPr>
        </a:p>
      </dsp:txBody>
      <dsp:txXfrm>
        <a:off x="3094141" y="1750521"/>
        <a:ext cx="1325657" cy="1391456"/>
      </dsp:txXfrm>
    </dsp:sp>
    <dsp:sp modelId="{893698C4-7469-4075-86DB-757E3E69B675}">
      <dsp:nvSpPr>
        <dsp:cNvPr id="0" name=""/>
        <dsp:cNvSpPr/>
      </dsp:nvSpPr>
      <dsp:spPr>
        <a:xfrm>
          <a:off x="4579326"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Treatment specific and general healthcare harm</a:t>
          </a:r>
        </a:p>
      </dsp:txBody>
      <dsp:txXfrm>
        <a:off x="4620569" y="1750521"/>
        <a:ext cx="1325657" cy="1391456"/>
      </dsp:txXfrm>
    </dsp:sp>
    <dsp:sp modelId="{F792CDEC-D9E1-4D1C-B8E3-60BEAD952CC9}">
      <dsp:nvSpPr>
        <dsp:cNvPr id="0" name=""/>
        <dsp:cNvSpPr/>
      </dsp:nvSpPr>
      <dsp:spPr>
        <a:xfrm>
          <a:off x="6105753"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latin typeface="Arial" panose="020B0604020202020204" pitchFamily="34" charset="0"/>
              <a:cs typeface="Arial" panose="020B0604020202020204" pitchFamily="34" charset="0"/>
            </a:rPr>
            <a:t>Préjudices</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lors</a:t>
          </a:r>
          <a:r>
            <a:rPr lang="en-US" sz="1200" kern="1200" dirty="0">
              <a:latin typeface="Arial" panose="020B0604020202020204" pitchFamily="34" charset="0"/>
              <a:cs typeface="Arial" panose="020B0604020202020204" pitchFamily="34" charset="0"/>
            </a:rPr>
            <a:t> des transitions de </a:t>
          </a:r>
          <a:r>
            <a:rPr lang="en-US" sz="1200" kern="1200" dirty="0" err="1">
              <a:latin typeface="Arial" panose="020B0604020202020204" pitchFamily="34" charset="0"/>
              <a:cs typeface="Arial" panose="020B0604020202020204" pitchFamily="34" charset="0"/>
            </a:rPr>
            <a:t>soins</a:t>
          </a:r>
          <a:endParaRPr lang="en-US" sz="1200" kern="1200" dirty="0">
            <a:latin typeface="Arial" panose="020B0604020202020204" pitchFamily="34" charset="0"/>
            <a:cs typeface="Arial" panose="020B0604020202020204" pitchFamily="34" charset="0"/>
          </a:endParaRPr>
        </a:p>
      </dsp:txBody>
      <dsp:txXfrm>
        <a:off x="6146996" y="1750521"/>
        <a:ext cx="1325657" cy="1391456"/>
      </dsp:txXfrm>
    </dsp:sp>
    <dsp:sp modelId="{0491D698-150A-4991-9906-233767653668}">
      <dsp:nvSpPr>
        <dsp:cNvPr id="0" name=""/>
        <dsp:cNvSpPr/>
      </dsp:nvSpPr>
      <dsp:spPr>
        <a:xfrm>
          <a:off x="7632180" y="1709278"/>
          <a:ext cx="1408143" cy="147394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dirty="0" err="1">
              <a:latin typeface="Arial" panose="020B0604020202020204" pitchFamily="34" charset="0"/>
              <a:cs typeface="Arial" panose="020B0604020202020204" pitchFamily="34" charset="0"/>
            </a:rPr>
            <a:t>Préjudices</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dus</a:t>
          </a:r>
          <a:r>
            <a:rPr lang="en-US" sz="1200" kern="1200" dirty="0">
              <a:latin typeface="Arial" panose="020B0604020202020204" pitchFamily="34" charset="0"/>
              <a:cs typeface="Arial" panose="020B0604020202020204" pitchFamily="34" charset="0"/>
            </a:rPr>
            <a:t> </a:t>
          </a:r>
          <a:r>
            <a:rPr lang="en-US" sz="1200" kern="1200" dirty="0" err="1">
              <a:latin typeface="Arial" panose="020B0604020202020204" pitchFamily="34" charset="0"/>
              <a:cs typeface="Arial" panose="020B0604020202020204" pitchFamily="34" charset="0"/>
            </a:rPr>
            <a:t>à</a:t>
          </a:r>
          <a:r>
            <a:rPr lang="en-US" sz="1200" kern="1200" dirty="0">
              <a:latin typeface="Arial" panose="020B0604020202020204" pitchFamily="34" charset="0"/>
              <a:cs typeface="Arial" panose="020B0604020202020204" pitchFamily="34" charset="0"/>
            </a:rPr>
            <a:t> des </a:t>
          </a:r>
          <a:r>
            <a:rPr lang="en-US" sz="1200" kern="1200" dirty="0" err="1">
              <a:latin typeface="Arial" panose="020B0604020202020204" pitchFamily="34" charset="0"/>
              <a:cs typeface="Arial" panose="020B0604020202020204" pitchFamily="34" charset="0"/>
            </a:rPr>
            <a:t>soins</a:t>
          </a:r>
          <a:r>
            <a:rPr lang="en-US" sz="1200" kern="1200" dirty="0">
              <a:latin typeface="Arial" panose="020B0604020202020204" pitchFamily="34" charset="0"/>
              <a:cs typeface="Arial" panose="020B0604020202020204" pitchFamily="34" charset="0"/>
            </a:rPr>
            <a:t> non </a:t>
          </a:r>
          <a:r>
            <a:rPr lang="en-US" sz="1200" kern="1200" dirty="0" err="1">
              <a:latin typeface="Arial" panose="020B0604020202020204" pitchFamily="34" charset="0"/>
              <a:cs typeface="Arial" panose="020B0604020202020204" pitchFamily="34" charset="0"/>
            </a:rPr>
            <a:t>sécuritaires</a:t>
          </a:r>
          <a:r>
            <a:rPr lang="en-US" sz="1200" kern="1200" dirty="0">
              <a:latin typeface="Arial" panose="020B0604020202020204" pitchFamily="34" charset="0"/>
              <a:cs typeface="Arial" panose="020B0604020202020204" pitchFamily="34" charset="0"/>
            </a:rPr>
            <a:t> sur le plan </a:t>
          </a:r>
          <a:r>
            <a:rPr lang="en-US" sz="1200" kern="1200" dirty="0" err="1">
              <a:latin typeface="Arial" panose="020B0604020202020204" pitchFamily="34" charset="0"/>
              <a:cs typeface="Arial" panose="020B0604020202020204" pitchFamily="34" charset="0"/>
            </a:rPr>
            <a:t>culturel</a:t>
          </a:r>
          <a:endParaRPr lang="en-US" sz="1200" kern="1200" dirty="0">
            <a:latin typeface="Arial" panose="020B0604020202020204" pitchFamily="34" charset="0"/>
            <a:cs typeface="Arial" panose="020B0604020202020204" pitchFamily="34" charset="0"/>
          </a:endParaRPr>
        </a:p>
      </dsp:txBody>
      <dsp:txXfrm>
        <a:off x="7673423" y="1750521"/>
        <a:ext cx="1325657" cy="13914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0143CBCC-0BF9-3A4F-8427-A52C3B9C25DB}" type="datetimeFigureOut">
              <a:rPr lang="en-US" smtClean="0"/>
              <a:t>10/10/23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4144B198-1CCF-724B-908F-5F66E990C5BE}" type="slidenum">
              <a:rPr lang="en-US" smtClean="0"/>
              <a:t>‹#›</a:t>
            </a:fld>
            <a:endParaRPr lang="en-US"/>
          </a:p>
        </p:txBody>
      </p:sp>
    </p:spTree>
    <p:extLst>
      <p:ext uri="{BB962C8B-B14F-4D97-AF65-F5344CB8AC3E}">
        <p14:creationId xmlns:p14="http://schemas.microsoft.com/office/powerpoint/2010/main" val="142846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C’est</a:t>
            </a:r>
            <a:r>
              <a:rPr lang="en-US" dirty="0"/>
              <a:t> avec grand plaisir que je me joins à </a:t>
            </a:r>
            <a:r>
              <a:rPr lang="en-US" dirty="0" err="1"/>
              <a:t>vous</a:t>
            </a:r>
            <a:r>
              <a:rPr lang="en-US" dirty="0"/>
              <a:t> </a:t>
            </a:r>
            <a:r>
              <a:rPr lang="en-US" dirty="0" err="1"/>
              <a:t>aujourd’hui</a:t>
            </a:r>
            <a:r>
              <a:rPr lang="en-US" dirty="0"/>
              <a:t> pour </a:t>
            </a:r>
            <a:r>
              <a:rPr lang="en-US" dirty="0" err="1"/>
              <a:t>vous</a:t>
            </a:r>
            <a:r>
              <a:rPr lang="en-US" dirty="0"/>
              <a:t> faire part </a:t>
            </a:r>
            <a:r>
              <a:rPr lang="en-US" dirty="0" err="1"/>
              <a:t>d’une</a:t>
            </a:r>
            <a:r>
              <a:rPr lang="en-US" dirty="0"/>
              <a:t> nouvelle </a:t>
            </a:r>
            <a:r>
              <a:rPr lang="en-US" dirty="0" err="1"/>
              <a:t>approche</a:t>
            </a:r>
            <a:r>
              <a:rPr lang="en-US" dirty="0"/>
              <a:t> de la </a:t>
            </a:r>
            <a:r>
              <a:rPr lang="en-US" dirty="0" err="1"/>
              <a:t>sécurité</a:t>
            </a:r>
            <a:r>
              <a:rPr lang="en-US" dirty="0"/>
              <a:t> des patients et pour nous encourager </a:t>
            </a:r>
            <a:r>
              <a:rPr lang="en-US" dirty="0" err="1"/>
              <a:t>toutes</a:t>
            </a:r>
            <a:r>
              <a:rPr lang="en-US" dirty="0"/>
              <a:t> et </a:t>
            </a:r>
            <a:r>
              <a:rPr lang="en-US" dirty="0" err="1"/>
              <a:t>tous</a:t>
            </a:r>
            <a:r>
              <a:rPr lang="en-US" dirty="0"/>
              <a:t>, à [nom de </a:t>
            </a:r>
            <a:r>
              <a:rPr lang="en-US" dirty="0" err="1"/>
              <a:t>l’organisation</a:t>
            </a:r>
            <a:r>
              <a:rPr lang="en-US" dirty="0"/>
              <a:t>], à la </a:t>
            </a:r>
            <a:r>
              <a:rPr lang="en-US" dirty="0" err="1"/>
              <a:t>défendre</a:t>
            </a:r>
            <a:r>
              <a:rPr lang="en-US" dirty="0"/>
              <a:t> </a:t>
            </a:r>
            <a:r>
              <a:rPr lang="en-US" dirty="0" err="1"/>
              <a:t>afin</a:t>
            </a:r>
            <a:r>
              <a:rPr lang="en-US" dirty="0"/>
              <a:t> </a:t>
            </a:r>
            <a:r>
              <a:rPr lang="en-US" dirty="0" err="1"/>
              <a:t>d’améliorer</a:t>
            </a:r>
            <a:r>
              <a:rPr lang="en-US" dirty="0"/>
              <a:t> les </a:t>
            </a:r>
            <a:r>
              <a:rPr lang="en-US" dirty="0" err="1"/>
              <a:t>soins</a:t>
            </a:r>
            <a:r>
              <a:rPr lang="en-US" dirty="0"/>
              <a:t> </a:t>
            </a:r>
            <a:r>
              <a:rPr lang="en-US" dirty="0" err="1"/>
              <a:t>prodigués</a:t>
            </a:r>
            <a:r>
              <a:rPr lang="en-US" dirty="0"/>
              <a:t> à </a:t>
            </a:r>
            <a:r>
              <a:rPr lang="en-US" dirty="0" err="1"/>
              <a:t>nos</a:t>
            </a:r>
            <a:r>
              <a:rPr lang="en-US" dirty="0"/>
              <a:t> patients/</a:t>
            </a:r>
            <a:r>
              <a:rPr lang="en-US" dirty="0" err="1"/>
              <a:t>résidents</a:t>
            </a:r>
            <a:r>
              <a:rPr lang="en-US" dirty="0"/>
              <a:t>/clients.</a:t>
            </a:r>
          </a:p>
          <a:p>
            <a:endParaRPr lang="en-US" dirty="0"/>
          </a:p>
          <a:p>
            <a:r>
              <a:rPr lang="en-US" dirty="0"/>
              <a:t>Il </a:t>
            </a:r>
            <a:r>
              <a:rPr lang="en-US" dirty="0" err="1"/>
              <a:t>s’agit</a:t>
            </a:r>
            <a:r>
              <a:rPr lang="en-US" dirty="0"/>
              <a:t> </a:t>
            </a:r>
            <a:r>
              <a:rPr lang="en-US" dirty="0" err="1"/>
              <a:t>également</a:t>
            </a:r>
            <a:r>
              <a:rPr lang="en-US" dirty="0"/>
              <a:t> </a:t>
            </a:r>
            <a:r>
              <a:rPr lang="en-US" dirty="0" err="1"/>
              <a:t>d’une</a:t>
            </a:r>
            <a:r>
              <a:rPr lang="en-US" dirty="0"/>
              <a:t> nouvelle </a:t>
            </a:r>
            <a:r>
              <a:rPr lang="en-US" dirty="0" err="1"/>
              <a:t>approche</a:t>
            </a:r>
            <a:r>
              <a:rPr lang="en-US" dirty="0"/>
              <a:t> </a:t>
            </a:r>
            <a:r>
              <a:rPr lang="en-US" dirty="0" err="1"/>
              <a:t>défendue</a:t>
            </a:r>
            <a:r>
              <a:rPr lang="en-US" dirty="0"/>
              <a:t> par Excellence </a:t>
            </a:r>
            <a:r>
              <a:rPr lang="en-US" dirty="0" err="1"/>
              <a:t>en</a:t>
            </a:r>
            <a:r>
              <a:rPr lang="en-US" dirty="0"/>
              <a:t> </a:t>
            </a:r>
            <a:r>
              <a:rPr lang="en-US" dirty="0" err="1"/>
              <a:t>santé</a:t>
            </a:r>
            <a:r>
              <a:rPr lang="en-US" dirty="0"/>
              <a:t> Canada, qui </a:t>
            </a:r>
            <a:r>
              <a:rPr lang="en-US" dirty="0" err="1"/>
              <a:t>fournit</a:t>
            </a:r>
            <a:r>
              <a:rPr lang="en-US" dirty="0"/>
              <a:t> </a:t>
            </a:r>
            <a:r>
              <a:rPr lang="en-US" dirty="0" err="1"/>
              <a:t>d’excellents</a:t>
            </a:r>
            <a:r>
              <a:rPr lang="en-US" dirty="0"/>
              <a:t> </a:t>
            </a:r>
            <a:r>
              <a:rPr lang="en-US" dirty="0" err="1"/>
              <a:t>outils</a:t>
            </a:r>
            <a:r>
              <a:rPr lang="en-US" dirty="0"/>
              <a:t> et </a:t>
            </a:r>
            <a:r>
              <a:rPr lang="en-US" dirty="0" err="1"/>
              <a:t>ressources</a:t>
            </a:r>
            <a:r>
              <a:rPr lang="en-US" dirty="0"/>
              <a:t> </a:t>
            </a:r>
            <a:r>
              <a:rPr lang="en-US" dirty="0" err="1"/>
              <a:t>susceptibles</a:t>
            </a:r>
            <a:r>
              <a:rPr lang="en-US" dirty="0"/>
              <a:t> de nous </a:t>
            </a:r>
            <a:r>
              <a:rPr lang="en-US" dirty="0" err="1"/>
              <a:t>appuyer</a:t>
            </a:r>
            <a:r>
              <a:rPr lang="en-US" dirty="0"/>
              <a:t>.</a:t>
            </a:r>
          </a:p>
        </p:txBody>
      </p:sp>
      <p:sp>
        <p:nvSpPr>
          <p:cNvPr id="4" name="Slide Number Placeholder 3"/>
          <p:cNvSpPr>
            <a:spLocks noGrp="1"/>
          </p:cNvSpPr>
          <p:nvPr>
            <p:ph type="sldNum" sz="quarter" idx="5"/>
          </p:nvPr>
        </p:nvSpPr>
        <p:spPr/>
        <p:txBody>
          <a:bodyPr/>
          <a:lstStyle/>
          <a:p>
            <a:fld id="{4144B198-1CCF-724B-908F-5F66E990C5BE}" type="slidenum">
              <a:rPr lang="en-US" smtClean="0"/>
              <a:t>1</a:t>
            </a:fld>
            <a:endParaRPr lang="en-US"/>
          </a:p>
        </p:txBody>
      </p:sp>
    </p:spTree>
    <p:extLst>
      <p:ext uri="{BB962C8B-B14F-4D97-AF65-F5344CB8AC3E}">
        <p14:creationId xmlns:p14="http://schemas.microsoft.com/office/powerpoint/2010/main" val="325045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307">
              <a:defRPr/>
            </a:pPr>
            <a:r>
              <a:rPr lang="fr-CA" noProof="0" dirty="0"/>
              <a:t>Compte tenu de l'importance accordée à la mesure des préjudices, la balance penche du côté des stratégies de sécurité des patients principalement axées sur la prévention des préjudices, qui repose en grande partie sur des approches hiérarchiques.</a:t>
            </a:r>
          </a:p>
          <a:p>
            <a:pPr defTabSz="945307">
              <a:defRPr/>
            </a:pPr>
            <a:endParaRPr lang="fr-CA" noProof="0" dirty="0"/>
          </a:p>
          <a:p>
            <a:pPr defTabSz="945307">
              <a:defRPr/>
            </a:pPr>
            <a:r>
              <a:rPr lang="fr-CA" noProof="0" dirty="0"/>
              <a:t>Sur cette diapositive, vous verrez plusieurs stratégies que nous utilisons à [nom de l'organisation] et dans d'autres établissements pour prévenir les préjudices causés aux </a:t>
            </a:r>
            <a:r>
              <a:rPr lang="fr-CA" i="1" noProof="0" dirty="0"/>
              <a:t>patients/résidents/clients</a:t>
            </a:r>
            <a:r>
              <a:rPr lang="fr-CA" noProof="0" dirty="0"/>
              <a:t>.</a:t>
            </a:r>
          </a:p>
          <a:p>
            <a:pPr defTabSz="945307">
              <a:defRPr/>
            </a:pPr>
            <a:endParaRPr lang="fr-CA" noProof="0" dirty="0"/>
          </a:p>
          <a:p>
            <a:pPr defTabSz="945307">
              <a:defRPr/>
            </a:pPr>
            <a:r>
              <a:rPr lang="fr-CA" noProof="0" dirty="0"/>
              <a:t>Posez la question :  Ces stratégies vous parlent-elles ? Pensez-vous à d'autres stratégies ?</a:t>
            </a:r>
          </a:p>
          <a:p>
            <a:pPr defTabSz="945307">
              <a:defRPr/>
            </a:pPr>
            <a:endParaRPr lang="fr-CA" b="1" i="1" noProof="0" dirty="0">
              <a:cs typeface="Calibri"/>
            </a:endParaRPr>
          </a:p>
          <a:p>
            <a:pPr marL="0" indent="0" defTabSz="945307">
              <a:buFont typeface="Arial"/>
              <a:buNone/>
              <a:defRPr/>
            </a:pPr>
            <a:r>
              <a:rPr lang="fr-CA" b="0" i="1" noProof="0" dirty="0">
                <a:cs typeface="Calibri"/>
              </a:rPr>
              <a:t>Posez la question aux participants :  Pensez-vous que ces stratégies permettent de travailler à la réduction des préjudices subis par les patients au sein de [nom de l'organisation] ? Nos taux de préjudice se sont-ils améliorés pendant les dernières années ? </a:t>
            </a:r>
          </a:p>
          <a:p>
            <a:pPr marL="0" indent="0" defTabSz="945307">
              <a:buFont typeface="Arial"/>
              <a:buNone/>
              <a:defRPr/>
            </a:pPr>
            <a:endParaRPr lang="fr-CA" b="0" i="0" noProof="0" dirty="0">
              <a:cs typeface="Calibri"/>
            </a:endParaRPr>
          </a:p>
          <a:p>
            <a:pPr marL="0" indent="0" defTabSz="945307">
              <a:buFont typeface="Arial"/>
              <a:buNone/>
              <a:defRPr/>
            </a:pPr>
            <a:r>
              <a:rPr lang="fr-CA" b="0" i="0" noProof="0" dirty="0">
                <a:cs typeface="Calibri"/>
              </a:rPr>
              <a:t>Bien que nous sachions que plusieurs de ces initiatives et stratégies sont des éléments importants pour la sécurité des soins, nous apprenons qu'elles ne suffisent pas à faire progresser la sécurité. En dépit de [X] années de travail acharné à [nom de l'organisation], notre taux de préjudices subis par les </a:t>
            </a:r>
            <a:r>
              <a:rPr lang="fr-CA" b="0" i="1" noProof="0" dirty="0">
                <a:cs typeface="Calibri"/>
              </a:rPr>
              <a:t>patients / résidents  / clients est resté inchangé, s'est aggravé ou n'a montré qu'une amélioration minime</a:t>
            </a:r>
            <a:r>
              <a:rPr lang="fr-CA" b="0" i="0" noProof="0" dirty="0">
                <a:cs typeface="Calibri"/>
              </a:rPr>
              <a:t>. </a:t>
            </a:r>
          </a:p>
          <a:p>
            <a:pPr marL="0" indent="0" defTabSz="945307">
              <a:buFont typeface="Arial"/>
              <a:buNone/>
              <a:defRPr/>
            </a:pPr>
            <a:endParaRPr lang="fr-CA" b="0" i="0" noProof="0" dirty="0">
              <a:cs typeface="Calibri"/>
            </a:endParaRPr>
          </a:p>
          <a:p>
            <a:pPr marL="0" indent="0" defTabSz="945307">
              <a:buFont typeface="Arial"/>
              <a:buNone/>
              <a:defRPr/>
            </a:pPr>
            <a:r>
              <a:rPr lang="fr-CA" b="0" i="0" noProof="0" dirty="0">
                <a:cs typeface="Calibri"/>
              </a:rPr>
              <a:t>L'approche hiérarchique axée sur les préjudices présentée dans cette diapositive est déséquilibrée et n'a pas permis d'améliorer la sécurité des soins de santé.</a:t>
            </a:r>
            <a:endParaRPr lang="en-US" i="0" dirty="0"/>
          </a:p>
          <a:p>
            <a:pPr defTabSz="945307">
              <a:defRPr/>
            </a:pPr>
            <a:endParaRPr lang="en-US" dirty="0"/>
          </a:p>
          <a:p>
            <a:pPr defTabSz="945307">
              <a:defRPr/>
            </a:pPr>
            <a:endParaRPr lang="en-US" dirty="0"/>
          </a:p>
          <a:p>
            <a:pPr defTabSz="945307">
              <a:defRPr/>
            </a:pPr>
            <a:endParaRPr lang="en-US" dirty="0"/>
          </a:p>
          <a:p>
            <a:pPr defTabSz="945307">
              <a:defRPr/>
            </a:pPr>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10</a:t>
            </a:fld>
            <a:endParaRPr lang="en-US"/>
          </a:p>
        </p:txBody>
      </p:sp>
    </p:spTree>
    <p:extLst>
      <p:ext uri="{BB962C8B-B14F-4D97-AF65-F5344CB8AC3E}">
        <p14:creationId xmlns:p14="http://schemas.microsoft.com/office/powerpoint/2010/main" val="173236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De plus, les experts en sécurité commencent à voir que cette approche de la sécurité axée sur la prévention des préjudices contribue à ce que le personnel se sente découragé, surmené et en manque de sécurité psychologique.  </a:t>
            </a:r>
          </a:p>
          <a:p>
            <a:endParaRPr lang="fr-CA" noProof="0" dirty="0"/>
          </a:p>
          <a:p>
            <a:r>
              <a:rPr lang="fr-CA" i="1" noProof="0" dirty="0"/>
              <a:t>Posez la question aux participants : </a:t>
            </a:r>
            <a:r>
              <a:rPr lang="fr-CA" noProof="0" dirty="0"/>
              <a:t>Vous intéressez-vous à cette situation ? (vote à main levée)</a:t>
            </a:r>
          </a:p>
          <a:p>
            <a:endParaRPr lang="fr-CA" noProof="0" dirty="0"/>
          </a:p>
          <a:p>
            <a:r>
              <a:rPr lang="fr-CA" i="1" noProof="0" dirty="0"/>
              <a:t>Posez les questions suivantes aux participants : </a:t>
            </a:r>
          </a:p>
          <a:p>
            <a:pPr marL="171450" indent="-171450">
              <a:buFont typeface="Arial" panose="020B0604020202020204" pitchFamily="34" charset="0"/>
              <a:buChar char="•"/>
            </a:pPr>
            <a:r>
              <a:rPr lang="fr-CA" noProof="0" dirty="0"/>
              <a:t>Réfléchissons un instant à ce que nous faisons à [nom de l'organisation] quand les choses tournent mal. </a:t>
            </a:r>
          </a:p>
          <a:p>
            <a:pPr marL="171450" indent="-171450">
              <a:buFont typeface="Arial" panose="020B0604020202020204" pitchFamily="34" charset="0"/>
              <a:buChar char="•"/>
            </a:pPr>
            <a:r>
              <a:rPr lang="fr-CA" noProof="0" dirty="0"/>
              <a:t>Notre approche et notre stratégie consistent-elles à multiplier les politiques et à mettre en place davantage de règlements ? </a:t>
            </a:r>
          </a:p>
          <a:p>
            <a:pPr marL="171450" indent="-171450">
              <a:buFont typeface="Arial" panose="020B0604020202020204" pitchFamily="34" charset="0"/>
              <a:buChar char="•"/>
            </a:pPr>
            <a:r>
              <a:rPr lang="fr-CA" noProof="0" dirty="0"/>
              <a:t>Cela nous aide-t-il ou nous détourne-t-il des efforts déployés pour garder le personnel et les patients/résidents/clients en sécurité ?</a:t>
            </a:r>
            <a:endParaRPr lang="fr-CA" b="0" i="1" noProof="0"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11</a:t>
            </a:fld>
            <a:endParaRPr lang="en-US"/>
          </a:p>
        </p:txBody>
      </p:sp>
    </p:spTree>
    <p:extLst>
      <p:ext uri="{BB962C8B-B14F-4D97-AF65-F5344CB8AC3E}">
        <p14:creationId xmlns:p14="http://schemas.microsoft.com/office/powerpoint/2010/main" val="367837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noProof="0" dirty="0">
                <a:cs typeface="Calibri"/>
              </a:rPr>
              <a:t>Permettez-moi de poser la question suivante : notre propre histoire démontre-t-elle que nous devons faire les choses différemment ?</a:t>
            </a:r>
          </a:p>
          <a:p>
            <a:endParaRPr lang="fr-CA" b="0" i="0" noProof="0" dirty="0">
              <a:cs typeface="Calibri"/>
            </a:endParaRPr>
          </a:p>
          <a:p>
            <a:r>
              <a:rPr lang="fr-CA" b="0" i="0" noProof="0" dirty="0">
                <a:cs typeface="Calibri"/>
              </a:rPr>
              <a:t>Observez les rétroactions des participants. Les gens sont-ils mobilisés/hochent la tête pour indiquer qu'ils sont d'accord ? </a:t>
            </a:r>
            <a:endParaRPr lang="fr-CA" b="0" noProof="0" dirty="0"/>
          </a:p>
        </p:txBody>
      </p:sp>
      <p:sp>
        <p:nvSpPr>
          <p:cNvPr id="4" name="Slide Number Placeholder 3"/>
          <p:cNvSpPr>
            <a:spLocks noGrp="1"/>
          </p:cNvSpPr>
          <p:nvPr>
            <p:ph type="sldNum" sz="quarter" idx="5"/>
          </p:nvPr>
        </p:nvSpPr>
        <p:spPr/>
        <p:txBody>
          <a:bodyPr/>
          <a:lstStyle/>
          <a:p>
            <a:fld id="{4144B198-1CCF-724B-908F-5F66E990C5BE}" type="slidenum">
              <a:rPr lang="en-US" smtClean="0"/>
              <a:t>12</a:t>
            </a:fld>
            <a:endParaRPr lang="en-US"/>
          </a:p>
        </p:txBody>
      </p:sp>
    </p:spTree>
    <p:extLst>
      <p:ext uri="{BB962C8B-B14F-4D97-AF65-F5344CB8AC3E}">
        <p14:creationId xmlns:p14="http://schemas.microsoft.com/office/powerpoint/2010/main" val="42067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307">
              <a:defRPr/>
            </a:pPr>
            <a:r>
              <a:rPr lang="fr-CA" i="1" noProof="0" dirty="0"/>
              <a:t>Aux leaders :  </a:t>
            </a:r>
            <a:r>
              <a:rPr lang="fr-CA" i="0" noProof="0" dirty="0"/>
              <a:t>Je recommande donc que nous défendions une nouvelle approche de la sécurité des patients ...</a:t>
            </a:r>
          </a:p>
          <a:p>
            <a:pPr defTabSz="945307">
              <a:defRPr/>
            </a:pPr>
            <a:endParaRPr lang="fr-CA" i="1" noProof="0" dirty="0"/>
          </a:p>
          <a:p>
            <a:pPr defTabSz="945307">
              <a:defRPr/>
            </a:pPr>
            <a:r>
              <a:rPr lang="fr-CA" i="1" noProof="0" dirty="0"/>
              <a:t>Aux équipes de soins de santé : </a:t>
            </a:r>
            <a:r>
              <a:rPr lang="fr-CA" i="0" noProof="0" dirty="0"/>
              <a:t>Cette année, pendant la Semaine nationale de la sécurité des patients, nous </a:t>
            </a:r>
            <a:r>
              <a:rPr lang="fr-CA" i="1" noProof="0" dirty="0"/>
              <a:t>introduisons/promouvons/inspirons </a:t>
            </a:r>
            <a:r>
              <a:rPr lang="fr-CA" i="0" noProof="0" dirty="0"/>
              <a:t>une nouvelle approche de la sécurité des patients ....</a:t>
            </a:r>
          </a:p>
          <a:p>
            <a:pPr defTabSz="945307">
              <a:defRPr/>
            </a:pPr>
            <a:endParaRPr lang="fr-CA" i="1" noProof="0" dirty="0"/>
          </a:p>
          <a:p>
            <a:pPr defTabSz="945307">
              <a:defRPr/>
            </a:pPr>
            <a:r>
              <a:rPr lang="fr-CA" i="0" noProof="0" dirty="0"/>
              <a:t>... parce que le moment est venu de remodeler notre façon de définir et de pratiquer la sécurité au sein de </a:t>
            </a:r>
            <a:r>
              <a:rPr lang="fr-CA" i="1" noProof="0" dirty="0"/>
              <a:t>[nom de l'organisation].</a:t>
            </a:r>
          </a:p>
          <a:p>
            <a:pPr defTabSz="945307">
              <a:defRPr/>
            </a:pPr>
            <a:endParaRPr lang="fr-CA" i="1" noProof="0" dirty="0"/>
          </a:p>
          <a:p>
            <a:pPr defTabSz="945307">
              <a:defRPr/>
            </a:pPr>
            <a:r>
              <a:rPr lang="fr-CA" i="0" noProof="0" dirty="0"/>
              <a:t>L'objectif est de soutenir un changement transformationnel, en passant d'une conception de la sécurité fondée sur l'absence de préjudices à une approche plus holistique visant à favoriser des soins sûrs et inclusifs - et en mettant en </a:t>
            </a:r>
            <a:r>
              <a:rPr lang="fr-CA" i="0" noProof="0" dirty="0" err="1"/>
              <a:t>oeuvre</a:t>
            </a:r>
            <a:r>
              <a:rPr lang="fr-CA" i="0" noProof="0" dirty="0"/>
              <a:t> ce cadre principal. </a:t>
            </a:r>
          </a:p>
          <a:p>
            <a:pPr defTabSz="945307">
              <a:defRPr/>
            </a:pPr>
            <a:endParaRPr lang="fr-CA" i="1" noProof="0" dirty="0"/>
          </a:p>
          <a:p>
            <a:pPr defTabSz="945307">
              <a:defRPr/>
            </a:pPr>
            <a:r>
              <a:rPr lang="fr-CA" i="0" noProof="0" dirty="0"/>
              <a:t>Comme vous pouvez le voir sur cette diapositive, le cadre de mesure et de suivi de la sécurité promeut cinq domaines de sécurité </a:t>
            </a:r>
            <a:r>
              <a:rPr lang="fr-CA" b="1" i="0" noProof="0" dirty="0"/>
              <a:t>qui renforcent le pouvoir de questionnemen</a:t>
            </a:r>
            <a:r>
              <a:rPr lang="fr-CA" i="0" noProof="0" dirty="0"/>
              <a:t>t, une question étant associée à chacun de ces domaines.  </a:t>
            </a:r>
          </a:p>
          <a:p>
            <a:pPr defTabSz="945307">
              <a:defRPr/>
            </a:pPr>
            <a:endParaRPr lang="fr-CA" i="0" noProof="0" dirty="0"/>
          </a:p>
          <a:p>
            <a:pPr defTabSz="945307">
              <a:defRPr/>
            </a:pPr>
            <a:r>
              <a:rPr lang="fr-CA" b="1" i="0" noProof="0" dirty="0"/>
              <a:t>Préjudices passés : </a:t>
            </a:r>
            <a:r>
              <a:rPr lang="fr-CA" i="0" noProof="0" dirty="0"/>
              <a:t>les soins aux patients ont-ils été sécuritaires par le passé ?</a:t>
            </a:r>
          </a:p>
          <a:p>
            <a:pPr defTabSz="945307">
              <a:defRPr/>
            </a:pPr>
            <a:r>
              <a:rPr lang="fr-CA" b="1" i="0" noProof="0" dirty="0"/>
              <a:t>Fiabilité : </a:t>
            </a:r>
            <a:r>
              <a:rPr lang="fr-CA" i="0" noProof="0" dirty="0"/>
              <a:t>Nos systèmes et processus cliniques sont-ils fiables ?</a:t>
            </a:r>
          </a:p>
          <a:p>
            <a:pPr defTabSz="945307">
              <a:defRPr/>
            </a:pPr>
            <a:r>
              <a:rPr lang="fr-CA" b="1" i="0" noProof="0" dirty="0"/>
              <a:t>Sensibilité des opérations : </a:t>
            </a:r>
            <a:r>
              <a:rPr lang="fr-CA" i="0" noProof="0" dirty="0"/>
              <a:t>Nos soins sont-ils sécuritaires aujourd'hui ?</a:t>
            </a:r>
          </a:p>
          <a:p>
            <a:pPr defTabSz="945307">
              <a:defRPr/>
            </a:pPr>
            <a:r>
              <a:rPr lang="fr-CA" b="1" i="0" noProof="0" dirty="0"/>
              <a:t>Anticipation et préparation : </a:t>
            </a:r>
            <a:r>
              <a:rPr lang="fr-CA" i="0" noProof="0" dirty="0"/>
              <a:t>Nos soins </a:t>
            </a:r>
            <a:r>
              <a:rPr lang="fr-CA" i="0" noProof="0" dirty="0" err="1"/>
              <a:t>seront-ils</a:t>
            </a:r>
            <a:r>
              <a:rPr lang="fr-CA" i="0" noProof="0" dirty="0"/>
              <a:t> sûrs dans l'avenir ?</a:t>
            </a:r>
          </a:p>
          <a:p>
            <a:pPr defTabSz="945307">
              <a:defRPr/>
            </a:pPr>
            <a:r>
              <a:rPr lang="fr-CA" b="1" i="0" noProof="0" dirty="0"/>
              <a:t>Intégration et apprentissage : </a:t>
            </a:r>
            <a:r>
              <a:rPr lang="fr-CA" i="0" noProof="0" dirty="0"/>
              <a:t>Sommes-nous en train de réagir et de nous améliorer ?</a:t>
            </a:r>
            <a:endParaRPr lang="en-US" i="0" dirty="0">
              <a:solidFill>
                <a:srgbClr val="575757"/>
              </a:solidFill>
              <a:latin typeface="Mabry Pro"/>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4B198-1CCF-724B-908F-5F66E990C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673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1800" b="0" noProof="0" dirty="0">
                <a:effectLst/>
                <a:latin typeface="Calibri"/>
                <a:ea typeface="Times New Roman" panose="02020603050405020304" pitchFamily="18" charset="0"/>
                <a:cs typeface="Calibri"/>
              </a:rPr>
              <a:t>Cela signifie que pour améliorer la sécurité des patients à [nom de l'organisation], nous devons commencer par y penser et en parler différemment.  </a:t>
            </a:r>
          </a:p>
          <a:p>
            <a:pPr>
              <a:defRPr/>
            </a:pPr>
            <a:endParaRPr lang="fr-CA" sz="1800" b="0" noProof="0" dirty="0">
              <a:effectLst/>
              <a:latin typeface="Calibri"/>
              <a:ea typeface="Times New Roman" panose="02020603050405020304" pitchFamily="18" charset="0"/>
              <a:cs typeface="Calibri"/>
            </a:endParaRPr>
          </a:p>
          <a:p>
            <a:pPr>
              <a:defRPr/>
            </a:pPr>
            <a:r>
              <a:rPr lang="fr-CA" sz="1800" b="0" noProof="0" dirty="0">
                <a:effectLst/>
                <a:latin typeface="Calibri"/>
                <a:ea typeface="Times New Roman" panose="02020603050405020304" pitchFamily="18" charset="0"/>
                <a:cs typeface="Calibri"/>
              </a:rPr>
              <a:t>Pour nous aider à amorcer cette démarche, Excellence en santé Canada a récemment publié un document : </a:t>
            </a:r>
            <a:r>
              <a:rPr lang="fr-CA" sz="1800" b="0" i="1" noProof="0" dirty="0">
                <a:effectLst/>
                <a:latin typeface="Calibri"/>
                <a:ea typeface="Times New Roman" panose="02020603050405020304" pitchFamily="18" charset="0"/>
                <a:cs typeface="Calibri"/>
              </a:rPr>
              <a:t>Repenser la sécurité des patients</a:t>
            </a:r>
            <a:r>
              <a:rPr lang="fr-CA" sz="1800" b="0" noProof="0" dirty="0">
                <a:effectLst/>
                <a:latin typeface="Calibri"/>
                <a:ea typeface="Times New Roman" panose="02020603050405020304" pitchFamily="18" charset="0"/>
                <a:cs typeface="Calibri"/>
              </a:rPr>
              <a:t>.</a:t>
            </a:r>
          </a:p>
          <a:p>
            <a:pPr>
              <a:defRPr/>
            </a:pPr>
            <a:endParaRPr lang="fr-CA" sz="1800" b="0" noProof="0" dirty="0">
              <a:effectLst/>
              <a:latin typeface="Calibri"/>
              <a:ea typeface="Times New Roman" panose="02020603050405020304" pitchFamily="18" charset="0"/>
              <a:cs typeface="Calibri"/>
            </a:endParaRPr>
          </a:p>
          <a:p>
            <a:pPr>
              <a:defRPr/>
            </a:pPr>
            <a:r>
              <a:rPr lang="fr-CA" sz="1800" b="0" noProof="0" dirty="0">
                <a:effectLst/>
                <a:latin typeface="Calibri"/>
                <a:ea typeface="Times New Roman" panose="02020603050405020304" pitchFamily="18" charset="0"/>
                <a:cs typeface="Calibri"/>
              </a:rPr>
              <a:t>Ce nouveau guide de discussion est disponible sur le site Web de l'organisme et a pour but d'aider à susciter la discussion sur la sécurité des patients. Il est conçu pour tous les publics potentiels et constitue un point de départ accessible pour une nouvelle façon de penser, que j'expliquerai dans les prochaines diapositives. </a:t>
            </a:r>
          </a:p>
          <a:p>
            <a:pPr>
              <a:defRPr/>
            </a:pPr>
            <a:endParaRPr lang="fr-CA" sz="1800" b="0" noProof="0" dirty="0">
              <a:effectLst/>
              <a:latin typeface="Calibri"/>
              <a:ea typeface="Times New Roman" panose="02020603050405020304" pitchFamily="18" charset="0"/>
              <a:cs typeface="Calibri"/>
            </a:endParaRPr>
          </a:p>
          <a:p>
            <a:pPr>
              <a:defRPr/>
            </a:pPr>
            <a:r>
              <a:rPr lang="fr-CA" sz="1800" b="0" i="1" noProof="0" dirty="0">
                <a:effectLst/>
                <a:latin typeface="Calibri"/>
                <a:ea typeface="Times New Roman" panose="02020603050405020304" pitchFamily="18" charset="0"/>
                <a:cs typeface="Calibri"/>
              </a:rPr>
              <a:t>Considérez la possibilité d'offrir des textes imprimés/encouragez l'auditoire à les télécharger et à les consulter après la présentation.</a:t>
            </a:r>
            <a:endParaRPr lang="fr-CA" sz="1200" b="0" i="1" noProof="0" dirty="0">
              <a:latin typeface="Arial"/>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14</a:t>
            </a:fld>
            <a:endParaRPr lang="en-US"/>
          </a:p>
        </p:txBody>
      </p:sp>
    </p:spTree>
    <p:extLst>
      <p:ext uri="{BB962C8B-B14F-4D97-AF65-F5344CB8AC3E}">
        <p14:creationId xmlns:p14="http://schemas.microsoft.com/office/powerpoint/2010/main" val="302055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Cette nouvelle approche de la sécurité nous aidera à équilibrer notre échelle de sécurité.   À partir d'aujourd'hui, nous voulons non seulement prévenir les préjudices, mais aussi commencer à créer la sécurité.  </a:t>
            </a:r>
          </a:p>
          <a:p>
            <a:endParaRPr lang="fr-CA" noProof="0" dirty="0">
              <a:cs typeface="Calibri"/>
            </a:endParaRPr>
          </a:p>
          <a:p>
            <a:pPr marL="171450" indent="-171450">
              <a:buFont typeface="Arial" panose="020B0604020202020204" pitchFamily="34" charset="0"/>
              <a:buChar char="•"/>
            </a:pPr>
            <a:r>
              <a:rPr lang="fr-CA" noProof="0" dirty="0">
                <a:cs typeface="Calibri"/>
              </a:rPr>
              <a:t>Pouvons-nous ajouter la curiosité et le questionnement à notre pratique quotidienne pour aider à équilibrer les besoins en termes d’assurance et de responsabilité ?</a:t>
            </a:r>
          </a:p>
          <a:p>
            <a:pPr marL="171450" indent="-171450">
              <a:buFont typeface="Arial" panose="020B0604020202020204" pitchFamily="34" charset="0"/>
              <a:buChar char="•"/>
            </a:pPr>
            <a:r>
              <a:rPr lang="fr-CA" noProof="0" dirty="0">
                <a:cs typeface="Calibri"/>
              </a:rPr>
              <a:t>Pouvons-nous enrichir nos mesures de sécurité valorisant l'information non confirmée recueillie par l'écoute, l'observation et la perception ?  </a:t>
            </a:r>
          </a:p>
          <a:p>
            <a:pPr marL="171450" indent="-171450">
              <a:buFont typeface="Arial" panose="020B0604020202020204" pitchFamily="34" charset="0"/>
              <a:buChar char="•"/>
            </a:pPr>
            <a:r>
              <a:rPr lang="fr-CA" noProof="0" dirty="0">
                <a:cs typeface="Calibri"/>
              </a:rPr>
              <a:t>Pouvons-nous cesser de penser à la sécurité comme à un projet et commencer à la considérer comme une façon de penser, d'agir et de réagir ?</a:t>
            </a:r>
          </a:p>
          <a:p>
            <a:pPr marL="171450" indent="-171450">
              <a:buFont typeface="Arial" panose="020B0604020202020204" pitchFamily="34" charset="0"/>
              <a:buChar char="•"/>
            </a:pPr>
            <a:r>
              <a:rPr lang="fr-CA" noProof="0" dirty="0">
                <a:cs typeface="Calibri"/>
              </a:rPr>
              <a:t>Pouvons-nous sortir la sécurité des bureaux des départements de la qualité et de la sécurité et partager la responsabilité de la sécurité avec toutes les personnes travaillant dans le secteur des soins de santé ?</a:t>
            </a:r>
          </a:p>
          <a:p>
            <a:pPr marL="171450" indent="-171450">
              <a:buFont typeface="Arial" panose="020B0604020202020204" pitchFamily="34" charset="0"/>
              <a:buChar char="•"/>
            </a:pPr>
            <a:r>
              <a:rPr lang="fr-CA" noProof="0" dirty="0">
                <a:cs typeface="Calibri"/>
              </a:rPr>
              <a:t>Existe-t-il des opportunités de faire évoluer notre approche de l'audit des processus et des pratiques vers le coaching de soins plus sûrs ?</a:t>
            </a:r>
          </a:p>
          <a:p>
            <a:pPr marL="171450" indent="-171450">
              <a:buFont typeface="Arial" panose="020B0604020202020204" pitchFamily="34" charset="0"/>
              <a:buChar char="•"/>
            </a:pPr>
            <a:r>
              <a:rPr lang="fr-CA" noProof="0" dirty="0">
                <a:cs typeface="Calibri"/>
              </a:rPr>
              <a:t>Enfin, pouvons-nous passer d'une approche de la sécurité fondée sur le regard en arrière à une approche proactive qui tienne compte de la voix du patient ? </a:t>
            </a:r>
          </a:p>
        </p:txBody>
      </p:sp>
      <p:sp>
        <p:nvSpPr>
          <p:cNvPr id="4" name="Slide Number Placeholder 3"/>
          <p:cNvSpPr>
            <a:spLocks noGrp="1"/>
          </p:cNvSpPr>
          <p:nvPr>
            <p:ph type="sldNum" sz="quarter" idx="5"/>
          </p:nvPr>
        </p:nvSpPr>
        <p:spPr/>
        <p:txBody>
          <a:bodyPr/>
          <a:lstStyle/>
          <a:p>
            <a:pPr defTabSz="945307">
              <a:defRPr/>
            </a:pPr>
            <a:fld id="{4144B198-1CCF-724B-908F-5F66E990C5BE}" type="slidenum">
              <a:rPr lang="en-US">
                <a:solidFill>
                  <a:prstClr val="black"/>
                </a:solidFill>
                <a:latin typeface="Calibri" panose="020F0502020204030204"/>
              </a:rPr>
              <a:pPr defTabSz="94530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16472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sz="1800" noProof="0" dirty="0">
                <a:latin typeface="Arial"/>
                <a:cs typeface="Arial"/>
              </a:rPr>
              <a:t>Dans le cadre de la promotion d'une nouvelle approche de la sécurité au sein de notre organisation, nous devons également commencer à élargir notre vision des préjudices. Nous devons admettre que nos </a:t>
            </a:r>
            <a:r>
              <a:rPr lang="fr-CA" sz="1800" i="1" noProof="0" dirty="0">
                <a:latin typeface="Arial"/>
                <a:cs typeface="Arial"/>
              </a:rPr>
              <a:t>patients/résidents/clients </a:t>
            </a:r>
            <a:r>
              <a:rPr lang="fr-CA" sz="1800" noProof="0" dirty="0">
                <a:latin typeface="Arial"/>
                <a:cs typeface="Arial"/>
              </a:rPr>
              <a:t>subissent des préjudices physiques et psychologiques involontaires alors qu'ils reçoivent des soins de notre part.  </a:t>
            </a:r>
          </a:p>
          <a:p>
            <a:pPr>
              <a:defRPr/>
            </a:pPr>
            <a:endParaRPr lang="fr-CA" sz="1800" noProof="0" dirty="0">
              <a:latin typeface="Arial"/>
              <a:cs typeface="Arial"/>
            </a:endParaRPr>
          </a:p>
          <a:p>
            <a:pPr>
              <a:defRPr/>
            </a:pPr>
            <a:r>
              <a:rPr lang="fr-CA" sz="1800" noProof="0" dirty="0">
                <a:latin typeface="Arial"/>
                <a:cs typeface="Arial"/>
              </a:rPr>
              <a:t>Comme nous avons fait un bon travail en matière de surveillance des préjudices physiques particuliers découlant de nos traitements et procédures, tels que les erreurs de médication, les infections associées aux soins, etc. (</a:t>
            </a:r>
            <a:r>
              <a:rPr lang="fr-CA" sz="1800" i="1" noProof="0" dirty="0">
                <a:latin typeface="Arial"/>
                <a:cs typeface="Arial"/>
              </a:rPr>
              <a:t>Nous vous suggérons d'ajouter des exemples d'indicateurs de préjudices surveillés par votre organisation</a:t>
            </a:r>
            <a:r>
              <a:rPr lang="fr-CA" sz="1800" noProof="0" dirty="0">
                <a:latin typeface="Arial"/>
                <a:cs typeface="Arial"/>
              </a:rPr>
              <a:t>), nous devons reconnaître que les préjudices liés aux transitions de soins, aux retards de diagnostic, aux sous-traitements, aux surtraitements, à la déshumanisation et aux soins culturellement non sécuritaires sont autant d'incidents de sécurité auxquels il faut nous attaquer.  </a:t>
            </a:r>
          </a:p>
          <a:p>
            <a:pPr>
              <a:defRPr/>
            </a:pPr>
            <a:endParaRPr lang="fr-CA" sz="1800" noProof="0" dirty="0">
              <a:latin typeface="Arial"/>
              <a:cs typeface="Arial"/>
            </a:endParaRPr>
          </a:p>
          <a:p>
            <a:pPr>
              <a:defRPr/>
            </a:pPr>
            <a:r>
              <a:rPr lang="fr-CA" sz="1800" noProof="0" dirty="0">
                <a:latin typeface="Arial"/>
                <a:cs typeface="Arial"/>
              </a:rPr>
              <a:t>Des facteurs multiples et complexes sont à l'origine de tous les types de préjudices.</a:t>
            </a:r>
            <a:endParaRPr lang="fr-CA" sz="1800" noProof="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16</a:t>
            </a:fld>
            <a:endParaRPr lang="en-US"/>
          </a:p>
        </p:txBody>
      </p:sp>
    </p:spTree>
    <p:extLst>
      <p:ext uri="{BB962C8B-B14F-4D97-AF65-F5344CB8AC3E}">
        <p14:creationId xmlns:p14="http://schemas.microsoft.com/office/powerpoint/2010/main" val="136866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Nous militons pour que notre pensée en matière de sécurité soit redéfinie.</a:t>
            </a:r>
          </a:p>
          <a:p>
            <a:endParaRPr lang="fr-CA" noProof="0" dirty="0">
              <a:cs typeface="Calibri"/>
            </a:endParaRPr>
          </a:p>
          <a:p>
            <a:r>
              <a:rPr lang="fr-CA" noProof="0" dirty="0">
                <a:cs typeface="Calibri"/>
              </a:rPr>
              <a:t>Pour citer Albert Einstein, "Le monde tel que nous l'avons créé est le fruit de notre pensée. On ne peut le changer sans changer notre pensée".</a:t>
            </a:r>
          </a:p>
        </p:txBody>
      </p:sp>
      <p:sp>
        <p:nvSpPr>
          <p:cNvPr id="4" name="Slide Number Placeholder 3"/>
          <p:cNvSpPr>
            <a:spLocks noGrp="1"/>
          </p:cNvSpPr>
          <p:nvPr>
            <p:ph type="sldNum" sz="quarter" idx="5"/>
          </p:nvPr>
        </p:nvSpPr>
        <p:spPr/>
        <p:txBody>
          <a:bodyPr/>
          <a:lstStyle/>
          <a:p>
            <a:fld id="{4144B198-1CCF-724B-908F-5F66E990C5BE}" type="slidenum">
              <a:rPr lang="en-US" smtClean="0"/>
              <a:t>17</a:t>
            </a:fld>
            <a:endParaRPr lang="en-US"/>
          </a:p>
        </p:txBody>
      </p:sp>
    </p:spTree>
    <p:extLst>
      <p:ext uri="{BB962C8B-B14F-4D97-AF65-F5344CB8AC3E}">
        <p14:creationId xmlns:p14="http://schemas.microsoft.com/office/powerpoint/2010/main" val="358544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En fait, pour citer le Dr </a:t>
            </a:r>
            <a:r>
              <a:rPr lang="fr-CA" noProof="0" dirty="0" err="1"/>
              <a:t>Tedros</a:t>
            </a:r>
            <a:r>
              <a:rPr lang="fr-CA" noProof="0" dirty="0"/>
              <a:t> </a:t>
            </a:r>
            <a:r>
              <a:rPr lang="fr-CA" noProof="0" dirty="0" err="1"/>
              <a:t>Adhanom</a:t>
            </a:r>
            <a:r>
              <a:rPr lang="fr-CA" noProof="0" dirty="0"/>
              <a:t> </a:t>
            </a:r>
            <a:r>
              <a:rPr lang="fr-CA" noProof="0" dirty="0" err="1"/>
              <a:t>Ghebreyesus</a:t>
            </a:r>
            <a:r>
              <a:rPr lang="fr-CA" noProof="0" dirty="0"/>
              <a:t>, directeur général de l'Organisation mondiale de la santé (lors du 5e Sommet ministériel mondial sur la sécurité des patients en 2023), « </a:t>
            </a:r>
            <a:r>
              <a:rPr kumimoji="0" lang="fr-CA" b="0" i="0" u="none" strike="noStrike" kern="1200" cap="none" spc="0" normalizeH="0" baseline="0" noProof="0" dirty="0">
                <a:ln>
                  <a:noFill/>
                </a:ln>
                <a:solidFill>
                  <a:schemeClr val="lt1"/>
                </a:solidFill>
                <a:effectLst/>
                <a:uLnTx/>
                <a:uFillTx/>
                <a:latin typeface="+mn-lt"/>
                <a:ea typeface="+mn-ea"/>
                <a:cs typeface="+mn-cs"/>
              </a:rPr>
              <a:t>Si le soin n’est pas sûr, ce n’est pas un soin</a:t>
            </a:r>
            <a:r>
              <a:rPr lang="fr-CA" noProof="0" dirty="0"/>
              <a:t>."</a:t>
            </a:r>
            <a:endParaRPr lang="fr-CA" noProof="0"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18</a:t>
            </a:fld>
            <a:endParaRPr lang="en-US"/>
          </a:p>
        </p:txBody>
      </p:sp>
    </p:spTree>
    <p:extLst>
      <p:ext uri="{BB962C8B-B14F-4D97-AF65-F5344CB8AC3E}">
        <p14:creationId xmlns:p14="http://schemas.microsoft.com/office/powerpoint/2010/main" val="1500551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r>
              <a:rPr lang="fr-CA" sz="1800" noProof="0" dirty="0">
                <a:latin typeface="Arial"/>
                <a:ea typeface="MS Mincho"/>
                <a:cs typeface="Arial"/>
              </a:rPr>
              <a:t>Il faut le répéter. Des soins plus sûrs ne doivent pas seulement porter sur la prévention des préjudices.  Nous devons également trouver des moyens de créer la sécurité.  Il est essentiel que toutes les personnes impliquées dans la prestation ou la réception de soins trouvent des moyens de contribuer à la sécurité. </a:t>
            </a:r>
          </a:p>
          <a:p>
            <a:endParaRPr lang="fr-CA" sz="1800" noProof="0" dirty="0">
              <a:latin typeface="Arial"/>
              <a:ea typeface="MS Mincho"/>
              <a:cs typeface="Arial"/>
            </a:endParaRPr>
          </a:p>
          <a:p>
            <a:r>
              <a:rPr lang="fr-CA" sz="1800" noProof="0" dirty="0">
                <a:latin typeface="Arial"/>
                <a:ea typeface="MS Mincho"/>
                <a:cs typeface="Arial"/>
              </a:rPr>
              <a:t>De petits changements peuvent avoir de grands effets sur la sécurité des soins pour tous. </a:t>
            </a:r>
          </a:p>
          <a:p>
            <a:r>
              <a:rPr lang="fr-CA" sz="1800" noProof="0" dirty="0">
                <a:latin typeface="Arial"/>
                <a:ea typeface="MS Mincho"/>
                <a:cs typeface="Arial"/>
              </a:rPr>
              <a:t> </a:t>
            </a:r>
          </a:p>
          <a:p>
            <a:r>
              <a:rPr lang="fr-CA" sz="1800" noProof="0" dirty="0">
                <a:latin typeface="Arial"/>
                <a:ea typeface="MS Mincho"/>
                <a:cs typeface="Arial"/>
              </a:rPr>
              <a:t>Commençons dès maintenant, ensemble, en partageant certains conseils et ressources fournis par Excellence en santé Canada.</a:t>
            </a:r>
            <a:endParaRPr lang="en-US" sz="1800" dirty="0">
              <a:cs typeface="Calibri"/>
            </a:endParaRPr>
          </a:p>
        </p:txBody>
      </p:sp>
      <p:sp>
        <p:nvSpPr>
          <p:cNvPr id="4" name="Slide Number Placeholder 3"/>
          <p:cNvSpPr>
            <a:spLocks noGrp="1"/>
          </p:cNvSpPr>
          <p:nvPr>
            <p:ph type="sldNum" sz="quarter" idx="10"/>
          </p:nvPr>
        </p:nvSpPr>
        <p:spPr/>
        <p:txBody>
          <a:bodyPr/>
          <a:lstStyle/>
          <a:p>
            <a:fld id="{26A368CA-5138-AD41-B681-6BF3D1D4C375}" type="slidenum">
              <a:rPr lang="en-US" smtClean="0"/>
              <a:pPr/>
              <a:t>19</a:t>
            </a:fld>
            <a:endParaRPr lang="en-US"/>
          </a:p>
        </p:txBody>
      </p:sp>
    </p:spTree>
    <p:extLst>
      <p:ext uri="{BB962C8B-B14F-4D97-AF65-F5344CB8AC3E}">
        <p14:creationId xmlns:p14="http://schemas.microsoft.com/office/powerpoint/2010/main" val="357553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Pour commencer, parlons d'abord du pourquoi.</a:t>
            </a:r>
          </a:p>
          <a:p>
            <a:endParaRPr lang="fr-CA" noProof="0" dirty="0">
              <a:cs typeface="Calibri"/>
            </a:endParaRPr>
          </a:p>
          <a:p>
            <a:r>
              <a:rPr lang="fr-CA" noProof="0" dirty="0">
                <a:cs typeface="Calibri"/>
              </a:rPr>
              <a:t>À [nom de l'organisation], nous pensons que tout le monde a droit à des soins de santé sûrs et de qualité.</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a:t>
            </a:fld>
            <a:endParaRPr lang="en-US"/>
          </a:p>
        </p:txBody>
      </p:sp>
    </p:spTree>
    <p:extLst>
      <p:ext uri="{BB962C8B-B14F-4D97-AF65-F5344CB8AC3E}">
        <p14:creationId xmlns:p14="http://schemas.microsoft.com/office/powerpoint/2010/main" val="209601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Voici comment entreprendre un nouveau parcours vers la sécurité des patients, avec un merci tout spécial à Excellence en santé Canada pour les diapositives qui suivent.</a:t>
            </a:r>
          </a:p>
        </p:txBody>
      </p:sp>
      <p:sp>
        <p:nvSpPr>
          <p:cNvPr id="4" name="Slide Number Placeholder 3"/>
          <p:cNvSpPr>
            <a:spLocks noGrp="1"/>
          </p:cNvSpPr>
          <p:nvPr>
            <p:ph type="sldNum" sz="quarter" idx="5"/>
          </p:nvPr>
        </p:nvSpPr>
        <p:spPr/>
        <p:txBody>
          <a:bodyPr/>
          <a:lstStyle/>
          <a:p>
            <a:fld id="{4144B198-1CCF-724B-908F-5F66E990C5BE}" type="slidenum">
              <a:rPr lang="en-US" smtClean="0"/>
              <a:t>20</a:t>
            </a:fld>
            <a:endParaRPr lang="en-US"/>
          </a:p>
        </p:txBody>
      </p:sp>
    </p:spTree>
    <p:extLst>
      <p:ext uri="{BB962C8B-B14F-4D97-AF65-F5344CB8AC3E}">
        <p14:creationId xmlns:p14="http://schemas.microsoft.com/office/powerpoint/2010/main" val="2035766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1" noProof="0" dirty="0">
                <a:solidFill>
                  <a:srgbClr val="FF0000"/>
                </a:solidFill>
                <a:effectLst/>
                <a:latin typeface="Calibri"/>
                <a:ea typeface="Times New Roman" panose="02020603050405020304" pitchFamily="18" charset="0"/>
                <a:cs typeface="Calibri"/>
              </a:rPr>
              <a:t>Les diapositives suivantes sont à utiliser selon vos besoins et en fonction du public auquel elles s'adressent.  Nous avons indiqué quand elles peuvent être utilisées avec les leaders et les prestataires, et quand elles doivent être utilisées avec d'autres personnes.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1" noProof="0"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Pour améliorer la sécurité des patients, nous devons commencer par penser et parler différemment.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Voici quelques étapes à suivre pour entreprendre notre parcours.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Décrivez les quatre étapes figurant sur la diapositive.</a:t>
            </a:r>
            <a:endParaRPr lang="fr-CA" sz="1800" b="0" i="0" noProof="0" dirty="0">
              <a:latin typeface="Calibri"/>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21</a:t>
            </a:fld>
            <a:endParaRPr lang="en-US"/>
          </a:p>
        </p:txBody>
      </p:sp>
    </p:spTree>
    <p:extLst>
      <p:ext uri="{BB962C8B-B14F-4D97-AF65-F5344CB8AC3E}">
        <p14:creationId xmlns:p14="http://schemas.microsoft.com/office/powerpoint/2010/main" val="173041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FF0000"/>
                </a:solidFill>
                <a:effectLst/>
                <a:latin typeface="Calibri"/>
                <a:ea typeface="Times New Roman" panose="02020603050405020304" pitchFamily="18" charset="0"/>
                <a:cs typeface="Calibri"/>
              </a:rPr>
              <a:t>De plus, voici 4 des 8 étapes qui seront déterminantes pour l'adoption réussie d'une nouvelle approche des soins plus sûrs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200" b="0" i="0" u="none" strike="noStrike" kern="1200" cap="none" spc="0" normalizeH="0" baseline="0" noProof="0" dirty="0">
                <a:ln>
                  <a:noFill/>
                </a:ln>
                <a:effectLst/>
                <a:uLnTx/>
                <a:uFillTx/>
                <a:latin typeface="Arial" panose="020B0604020202020204"/>
                <a:ea typeface="+mn-ea"/>
                <a:cs typeface="+mn-cs"/>
              </a:rPr>
              <a:t>Passer d'un accent mis sur les préjudices passés à une vision plus holistique de la sécurité.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200" b="0" i="0" u="none" strike="noStrike" kern="1200" cap="none" spc="0" normalizeH="0" baseline="0" noProof="0" dirty="0">
                <a:ln>
                  <a:noFill/>
                </a:ln>
                <a:effectLst/>
                <a:uLnTx/>
                <a:uFillTx/>
                <a:latin typeface="Arial" panose="020B0604020202020204"/>
                <a:ea typeface="+mn-ea"/>
                <a:cs typeface="+mn-cs"/>
              </a:rPr>
              <a:t>Adopter un cadre de sécurité holistique tel que Mesure et surveillance de la sécurité pour aider à créer une compréhension commune et cohérente de la sécurité au sein de notre organisation.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200" b="0" i="0" u="none" strike="noStrike" kern="1200" cap="none" spc="0" normalizeH="0" baseline="0" noProof="0" dirty="0">
                <a:ln>
                  <a:noFill/>
                </a:ln>
                <a:effectLst/>
                <a:uLnTx/>
                <a:uFillTx/>
                <a:latin typeface="Arial" panose="020B0604020202020204"/>
                <a:ea typeface="+mn-ea"/>
                <a:cs typeface="+mn-cs"/>
              </a:rPr>
              <a:t>Créer un espace accueillant où notre personnel et nos médecins peuvent s'exprimer et poser des questions en toute sécurité.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CA" sz="1200" b="0" i="0" u="none" strike="noStrike" kern="1200" cap="none" spc="0" normalizeH="0" baseline="0" noProof="0" dirty="0">
                <a:ln>
                  <a:noFill/>
                </a:ln>
                <a:effectLst/>
                <a:uLnTx/>
                <a:uFillTx/>
                <a:latin typeface="Arial" panose="020B0604020202020204"/>
                <a:ea typeface="+mn-ea"/>
                <a:cs typeface="+mn-cs"/>
              </a:rPr>
              <a:t>Commencer à mettre davantage l'accent sur la "pratique du questionnement" que sur le " signalement et la reddition de comptes ".</a:t>
            </a:r>
            <a:r>
              <a:rPr lang="fr-CA" sz="1200" dirty="0">
                <a:solidFill>
                  <a:schemeClr val="tx1"/>
                </a:solidFill>
                <a:latin typeface="Arial" panose="020B0604020202020204"/>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chemeClr val="tx1"/>
              </a:solidFill>
              <a:latin typeface="Arial" panose="020B0604020202020204"/>
              <a:ea typeface="+mn-ea"/>
              <a:cs typeface="+mn-cs"/>
            </a:endParaRPr>
          </a:p>
        </p:txBody>
      </p:sp>
    </p:spTree>
    <p:extLst>
      <p:ext uri="{BB962C8B-B14F-4D97-AF65-F5344CB8AC3E}">
        <p14:creationId xmlns:p14="http://schemas.microsoft.com/office/powerpoint/2010/main" val="868541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dirty="0">
                <a:solidFill>
                  <a:srgbClr val="FF0000"/>
                </a:solidFill>
                <a:effectLst/>
                <a:latin typeface="Calibri"/>
                <a:ea typeface="Times New Roman" panose="02020603050405020304" pitchFamily="18" charset="0"/>
                <a:cs typeface="Calibri"/>
              </a:rPr>
              <a:t>Cette diapositive s'adresse à un public de leaders et de prestataires de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FF0000"/>
                </a:solidFill>
                <a:effectLst/>
                <a:latin typeface="Calibri"/>
                <a:ea typeface="Times New Roman" panose="02020603050405020304" pitchFamily="18" charset="0"/>
                <a:cs typeface="Calibri"/>
              </a:rPr>
              <a:t>Et voici les autres étapes critiques : </a:t>
            </a:r>
          </a:p>
          <a:p>
            <a:pPr marR="0" lvl="0" algn="l" defTabSz="914400" rtl="0" eaLnBrk="1" fontAlgn="auto" latinLnBrk="0" hangingPunct="1">
              <a:lnSpc>
                <a:spcPct val="100000"/>
              </a:lnSpc>
              <a:spcBef>
                <a:spcPts val="0"/>
              </a:spcBef>
              <a:spcAft>
                <a:spcPts val="0"/>
              </a:spcAft>
              <a:buClrTx/>
              <a:buSzTx/>
              <a:tabLst/>
              <a:defRPr/>
            </a:pPr>
            <a:r>
              <a:rPr kumimoji="0" lang="fr-CA" sz="1200" b="0" i="0" u="none" strike="noStrike" kern="1200" cap="none" spc="0" normalizeH="0" baseline="0" dirty="0">
                <a:ln>
                  <a:noFill/>
                </a:ln>
                <a:effectLst/>
                <a:uLnTx/>
                <a:uFillTx/>
                <a:latin typeface="Arial" panose="020B0604020202020204"/>
                <a:ea typeface="+mn-ea"/>
                <a:cs typeface="+mn-cs"/>
              </a:rPr>
              <a:t>5. Donner à nos employés et à nos médecins le pouvoir de jouer un rôle proactif en matière de sécurité.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FF0000"/>
                </a:solidFill>
                <a:effectLst/>
                <a:latin typeface="Calibri"/>
                <a:ea typeface="Times New Roman" panose="02020603050405020304" pitchFamily="18" charset="0"/>
                <a:cs typeface="Calibri"/>
              </a:rPr>
              <a:t>6.  Reconnaître que la sécurité peut être créée et commencer à prendre des mesures pour promouvoir des soins plus sûrs (et pas seulement pour prévenir les préjudices).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FF0000"/>
                </a:solidFill>
                <a:effectLst/>
                <a:latin typeface="Calibri"/>
                <a:ea typeface="Times New Roman" panose="02020603050405020304" pitchFamily="18" charset="0"/>
                <a:cs typeface="Calibri"/>
              </a:rPr>
              <a:t>7.  Promouvoir le rôle et la responsabilité de chacun en matière de soins sécuritaires.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dirty="0">
                <a:solidFill>
                  <a:srgbClr val="FF0000"/>
                </a:solidFill>
                <a:effectLst/>
                <a:latin typeface="Calibri"/>
                <a:ea typeface="Times New Roman" panose="02020603050405020304" pitchFamily="18" charset="0"/>
                <a:cs typeface="Calibri"/>
              </a:rPr>
              <a:t>8.  Promouvoir la valeur de nos patients et de nos partenaires de soins dans la création de la sécurité.</a:t>
            </a:r>
            <a:endParaRPr kumimoji="0" lang="en-US" sz="1200" b="0" i="0" u="none" strike="noStrike" kern="1200" cap="none" spc="0" normalizeH="0" baseline="0" noProof="0" dirty="0">
              <a:ln>
                <a:noFill/>
              </a:ln>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CA" sz="1200" b="0" i="0" u="none" strike="noStrike" kern="1200" cap="none" spc="0" normalizeH="0" baseline="0" noProof="0" dirty="0">
              <a:ln>
                <a:noFill/>
              </a:ln>
              <a:effectLst/>
              <a:uLnTx/>
              <a:uFillTx/>
              <a:latin typeface="Arial" panose="020B0604020202020204"/>
              <a:ea typeface="+mn-ea"/>
              <a:cs typeface="+mn-cs"/>
            </a:endParaRPr>
          </a:p>
          <a:p>
            <a:endParaRPr lang="en-US" b="1" dirty="0"/>
          </a:p>
        </p:txBody>
      </p:sp>
    </p:spTree>
    <p:extLst>
      <p:ext uri="{BB962C8B-B14F-4D97-AF65-F5344CB8AC3E}">
        <p14:creationId xmlns:p14="http://schemas.microsoft.com/office/powerpoint/2010/main" val="3926818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1" noProof="0"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Au final, nous pouvons aider nos employés, médecins et autres membres du personnel clinique à adopter un état d'esprit curieux en posant des questions telles que : " À quel point nos soins sont-ils sécuritaires ? " ou " Que pouvez-vous faire dès maintenant pour rendre les soins plus sûrs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Nous pouvons également aider nos patients/résidents/clients et leurs partenaires de soins à sentir qu'ils sont valorisés et qu'ils contribuent de manière importante à des soins plus sûrs en posant des questions telles que : "Qu'est-ce qui fait que vous vous sentez en sécurité ?" et "Qu'est-ce qui ferait que vous vous sentiriez plus en sécurité ?"</a:t>
            </a:r>
            <a:endParaRPr lang="en-US" sz="1800" i="0" dirty="0"/>
          </a:p>
          <a:p>
            <a:endParaRPr lang="en-US" sz="1800" dirty="0"/>
          </a:p>
        </p:txBody>
      </p:sp>
      <p:sp>
        <p:nvSpPr>
          <p:cNvPr id="4" name="Slide Number Placeholder 3"/>
          <p:cNvSpPr>
            <a:spLocks noGrp="1"/>
          </p:cNvSpPr>
          <p:nvPr>
            <p:ph type="sldNum" sz="quarter" idx="5"/>
          </p:nvPr>
        </p:nvSpPr>
        <p:spPr/>
        <p:txBody>
          <a:bodyPr/>
          <a:lstStyle/>
          <a:p>
            <a:fld id="{4144B198-1CCF-724B-908F-5F66E990C5BE}" type="slidenum">
              <a:rPr lang="en-US" smtClean="0"/>
              <a:t>24</a:t>
            </a:fld>
            <a:endParaRPr lang="en-US"/>
          </a:p>
        </p:txBody>
      </p:sp>
    </p:spTree>
    <p:extLst>
      <p:ext uri="{BB962C8B-B14F-4D97-AF65-F5344CB8AC3E}">
        <p14:creationId xmlns:p14="http://schemas.microsoft.com/office/powerpoint/2010/main" val="860517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1" noProof="0"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b="0" i="0" noProof="0" dirty="0">
                <a:solidFill>
                  <a:srgbClr val="FF0000"/>
                </a:solidFill>
                <a:effectLst/>
                <a:latin typeface="Calibri"/>
                <a:ea typeface="Times New Roman" panose="02020603050405020304" pitchFamily="18" charset="0"/>
                <a:cs typeface="Calibri"/>
              </a:rPr>
              <a:t>Pour nous aider, voici quelques amorces de discussion que nous pouvons utiliser quand nous parlons de sécurité avec nos collègues.</a:t>
            </a:r>
            <a:endParaRPr lang="en-US" sz="1800" i="0" dirty="0"/>
          </a:p>
          <a:p>
            <a:endParaRPr lang="en-US" sz="1800" dirty="0"/>
          </a:p>
        </p:txBody>
      </p:sp>
      <p:sp>
        <p:nvSpPr>
          <p:cNvPr id="4" name="Slide Number Placeholder 3"/>
          <p:cNvSpPr>
            <a:spLocks noGrp="1"/>
          </p:cNvSpPr>
          <p:nvPr>
            <p:ph type="sldNum" sz="quarter" idx="5"/>
          </p:nvPr>
        </p:nvSpPr>
        <p:spPr/>
        <p:txBody>
          <a:bodyPr/>
          <a:lstStyle/>
          <a:p>
            <a:fld id="{4144B198-1CCF-724B-908F-5F66E990C5BE}" type="slidenum">
              <a:rPr lang="en-US" smtClean="0"/>
              <a:t>25</a:t>
            </a:fld>
            <a:endParaRPr lang="en-US"/>
          </a:p>
        </p:txBody>
      </p:sp>
    </p:spTree>
    <p:extLst>
      <p:ext uri="{BB962C8B-B14F-4D97-AF65-F5344CB8AC3E}">
        <p14:creationId xmlns:p14="http://schemas.microsoft.com/office/powerpoint/2010/main" val="39780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Cette diapositive contient des amorces de conversation pour nous aider à parler à nos patients/résidents/clients et partenaires de soins.</a:t>
            </a:r>
            <a:endParaRPr lang="fr-CA" i="0" noProof="0"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26</a:t>
            </a:fld>
            <a:endParaRPr lang="en-US"/>
          </a:p>
        </p:txBody>
      </p:sp>
    </p:spTree>
    <p:extLst>
      <p:ext uri="{BB962C8B-B14F-4D97-AF65-F5344CB8AC3E}">
        <p14:creationId xmlns:p14="http://schemas.microsoft.com/office/powerpoint/2010/main" val="3022747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aux patients/résidents/clients et aux partenaires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Vous êtes un partenaire important dans la prestation de soins sécuritaires.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Lisez et enrichissez le reste de cette diapositive.</a:t>
            </a:r>
            <a:endParaRPr lang="fr-CA" b="0" i="1" noProof="0" dirty="0"/>
          </a:p>
        </p:txBody>
      </p:sp>
      <p:sp>
        <p:nvSpPr>
          <p:cNvPr id="4" name="Slide Number Placeholder 3"/>
          <p:cNvSpPr>
            <a:spLocks noGrp="1"/>
          </p:cNvSpPr>
          <p:nvPr>
            <p:ph type="sldNum" sz="quarter" idx="5"/>
          </p:nvPr>
        </p:nvSpPr>
        <p:spPr/>
        <p:txBody>
          <a:bodyPr/>
          <a:lstStyle/>
          <a:p>
            <a:fld id="{4144B198-1CCF-724B-908F-5F66E990C5BE}" type="slidenum">
              <a:rPr lang="en-US" smtClean="0"/>
              <a:t>27</a:t>
            </a:fld>
            <a:endParaRPr lang="en-US"/>
          </a:p>
        </p:txBody>
      </p:sp>
    </p:spTree>
    <p:extLst>
      <p:ext uri="{BB962C8B-B14F-4D97-AF65-F5344CB8AC3E}">
        <p14:creationId xmlns:p14="http://schemas.microsoft.com/office/powerpoint/2010/main" val="3533812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aux patients/résidents/clients et aux partenaires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Pour vous soutenir, voici des amorces de conversation qui vous aideront à parler de la sécurité de vos soins avec vos prestataires de soins.</a:t>
            </a:r>
            <a:endParaRPr lang="fr-CA" i="0" noProof="0" dirty="0"/>
          </a:p>
        </p:txBody>
      </p:sp>
      <p:sp>
        <p:nvSpPr>
          <p:cNvPr id="4" name="Slide Number Placeholder 3"/>
          <p:cNvSpPr>
            <a:spLocks noGrp="1"/>
          </p:cNvSpPr>
          <p:nvPr>
            <p:ph type="sldNum" sz="quarter" idx="5"/>
          </p:nvPr>
        </p:nvSpPr>
        <p:spPr/>
        <p:txBody>
          <a:bodyPr/>
          <a:lstStyle/>
          <a:p>
            <a:fld id="{4144B198-1CCF-724B-908F-5F66E990C5BE}" type="slidenum">
              <a:rPr lang="en-US" smtClean="0"/>
              <a:t>28</a:t>
            </a:fld>
            <a:endParaRPr lang="en-US"/>
          </a:p>
        </p:txBody>
      </p:sp>
    </p:spTree>
    <p:extLst>
      <p:ext uri="{BB962C8B-B14F-4D97-AF65-F5344CB8AC3E}">
        <p14:creationId xmlns:p14="http://schemas.microsoft.com/office/powerpoint/2010/main" val="1184966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à un public de leaders et de prestataires de soins.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Pour nous aider à amorcer notre nouvelle approche de la sécurité des patients, essayons les activités suivantes.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Lisez cette diapositive.  Les trois diapositives suivantes contiennent plus de détails sur chaque activité.</a:t>
            </a:r>
            <a:endParaRPr lang="fr-CA" b="0" i="0" noProof="0" dirty="0">
              <a:cs typeface="Calibri"/>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29</a:t>
            </a:fld>
            <a:endParaRPr lang="en-US"/>
          </a:p>
        </p:txBody>
      </p:sp>
    </p:spTree>
    <p:extLst>
      <p:ext uri="{BB962C8B-B14F-4D97-AF65-F5344CB8AC3E}">
        <p14:creationId xmlns:p14="http://schemas.microsoft.com/office/powerpoint/2010/main" val="619890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0" noProof="0" dirty="0">
                <a:solidFill>
                  <a:srgbClr val="191919"/>
                </a:solidFill>
                <a:effectLst/>
                <a:latin typeface="PT Serif"/>
              </a:rPr>
              <a:t>Malheureusement, ce n'est pas toujours le cas.  </a:t>
            </a:r>
          </a:p>
          <a:p>
            <a:endParaRPr lang="fr-CA" b="0" i="0" noProof="0" dirty="0">
              <a:solidFill>
                <a:srgbClr val="191919"/>
              </a:solidFill>
              <a:effectLst/>
              <a:latin typeface="PT Serif"/>
            </a:endParaRPr>
          </a:p>
          <a:p>
            <a:r>
              <a:rPr lang="fr-CA" b="0" i="0" noProof="0" dirty="0">
                <a:solidFill>
                  <a:srgbClr val="191919"/>
                </a:solidFill>
                <a:effectLst/>
                <a:latin typeface="PT Serif"/>
              </a:rPr>
              <a:t>À </a:t>
            </a:r>
            <a:r>
              <a:rPr lang="fr-CA" b="0" i="1" noProof="0" dirty="0">
                <a:solidFill>
                  <a:srgbClr val="191919"/>
                </a:solidFill>
                <a:effectLst/>
                <a:latin typeface="PT Serif"/>
              </a:rPr>
              <a:t>[nom de votre organisation], </a:t>
            </a:r>
            <a:r>
              <a:rPr lang="fr-CA" b="0" i="0" noProof="0" dirty="0">
                <a:solidFill>
                  <a:srgbClr val="191919"/>
                </a:solidFill>
                <a:effectLst/>
                <a:latin typeface="PT Serif"/>
              </a:rPr>
              <a:t>nos données sur les préjudices nous indiquent... </a:t>
            </a:r>
            <a:r>
              <a:rPr lang="fr-CA" b="0" i="1" noProof="0" dirty="0">
                <a:solidFill>
                  <a:srgbClr val="191919"/>
                </a:solidFill>
                <a:effectLst/>
                <a:latin typeface="PT Serif"/>
              </a:rPr>
              <a:t>[suggérez de signaler des exemples de statistiques sur les préjudices de votre organisation à partir de rapports d'incidents, de données sur les préjudices subis dans les hôpitaux, d'autres données applicables ou des récits rapportés par les médias, etc.]</a:t>
            </a:r>
            <a:endParaRPr lang="fr-CA" i="1" noProof="0" dirty="0">
              <a:solidFill>
                <a:srgbClr val="000000"/>
              </a:solidFill>
              <a:latin typeface="Calibri"/>
              <a:cs typeface="Calibri"/>
            </a:endParaRPr>
          </a:p>
          <a:p>
            <a:endParaRPr lang="en-US" dirty="0">
              <a:solidFill>
                <a:srgbClr val="191919"/>
              </a:solidFill>
              <a:latin typeface="PT Serif"/>
            </a:endParaRPr>
          </a:p>
        </p:txBody>
      </p:sp>
      <p:sp>
        <p:nvSpPr>
          <p:cNvPr id="4" name="Slide Number Placeholder 3"/>
          <p:cNvSpPr>
            <a:spLocks noGrp="1"/>
          </p:cNvSpPr>
          <p:nvPr>
            <p:ph type="sldNum" sz="quarter" idx="5"/>
          </p:nvPr>
        </p:nvSpPr>
        <p:spPr/>
        <p:txBody>
          <a:bodyPr/>
          <a:lstStyle/>
          <a:p>
            <a:fld id="{4144B198-1CCF-724B-908F-5F66E990C5BE}" type="slidenum">
              <a:rPr lang="en-US" smtClean="0"/>
              <a:t>3</a:t>
            </a:fld>
            <a:endParaRPr lang="en-US"/>
          </a:p>
        </p:txBody>
      </p:sp>
    </p:spTree>
    <p:extLst>
      <p:ext uri="{BB962C8B-B14F-4D97-AF65-F5344CB8AC3E}">
        <p14:creationId xmlns:p14="http://schemas.microsoft.com/office/powerpoint/2010/main" val="3763191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0" i="1" noProof="0" dirty="0">
                <a:solidFill>
                  <a:srgbClr val="FF0000"/>
                </a:solidFill>
                <a:effectLst/>
                <a:latin typeface="Calibri"/>
                <a:ea typeface="Times New Roman" panose="02020603050405020304" pitchFamily="18" charset="0"/>
                <a:cs typeface="Calibri"/>
              </a:rPr>
              <a:t>Cette diapositive s’adresse à un public de leaders, de prestataires de soins et de conseillers aux patients. </a:t>
            </a:r>
          </a:p>
          <a:p>
            <a:endParaRPr lang="fr-CA" sz="1200" b="0" i="1" noProof="0" dirty="0">
              <a:solidFill>
                <a:srgbClr val="FF0000"/>
              </a:solidFill>
              <a:effectLst/>
              <a:latin typeface="Calibri"/>
              <a:ea typeface="Times New Roman" panose="02020603050405020304" pitchFamily="18" charset="0"/>
              <a:cs typeface="Calibri"/>
            </a:endParaRPr>
          </a:p>
          <a:p>
            <a:r>
              <a:rPr lang="fr-CA" sz="1200" b="0" i="1" noProof="0" dirty="0">
                <a:solidFill>
                  <a:srgbClr val="FF0000"/>
                </a:solidFill>
                <a:effectLst/>
                <a:latin typeface="Calibri"/>
                <a:ea typeface="Times New Roman" panose="02020603050405020304" pitchFamily="18" charset="0"/>
                <a:cs typeface="Calibri"/>
              </a:rPr>
              <a:t> </a:t>
            </a:r>
            <a:endParaRPr lang="fr-CA" sz="1200" b="0" i="0" noProof="0" dirty="0">
              <a:solidFill>
                <a:srgbClr val="FF0000"/>
              </a:solidFill>
              <a:effectLst/>
              <a:latin typeface="Calibri"/>
              <a:ea typeface="Times New Roman" panose="02020603050405020304" pitchFamily="18" charset="0"/>
              <a:cs typeface="Calibri"/>
            </a:endParaRPr>
          </a:p>
          <a:p>
            <a:r>
              <a:rPr lang="fr-CA" sz="1200" b="0" i="0" noProof="0" dirty="0">
                <a:solidFill>
                  <a:srgbClr val="FF0000"/>
                </a:solidFill>
                <a:effectLst/>
                <a:latin typeface="Calibri"/>
                <a:ea typeface="Times New Roman" panose="02020603050405020304" pitchFamily="18" charset="0"/>
                <a:cs typeface="Calibri"/>
              </a:rPr>
              <a:t>Pour commencer notre parcours visant à repenser la sécurité des patients, nous devrions envisager d’organiser des " discussions sur la sécurité " avec nos leaders, notre personnel, nos bénévoles, nos patients, nos résidents et nos clients, nos partenaires de soins et notre communauté.</a:t>
            </a:r>
          </a:p>
          <a:p>
            <a:endParaRPr lang="fr-CA" sz="1200" b="0" i="0" noProof="0" dirty="0">
              <a:solidFill>
                <a:srgbClr val="FF0000"/>
              </a:solidFill>
              <a:effectLst/>
              <a:latin typeface="Calibri"/>
              <a:ea typeface="Times New Roman" panose="02020603050405020304" pitchFamily="18" charset="0"/>
              <a:cs typeface="Calibri"/>
            </a:endParaRPr>
          </a:p>
          <a:p>
            <a:r>
              <a:rPr lang="fr-CA" sz="1200" b="0" i="0" noProof="0" dirty="0">
                <a:solidFill>
                  <a:srgbClr val="FF0000"/>
                </a:solidFill>
                <a:effectLst/>
                <a:latin typeface="Calibri"/>
                <a:ea typeface="Times New Roman" panose="02020603050405020304" pitchFamily="18" charset="0"/>
                <a:cs typeface="Calibri"/>
              </a:rPr>
              <a:t>Grâce à ces conversations, nous pouvons renforcer la responsabilité collective en matière de sécurité - nous pouvons créer une culture de respect, de confiance, de collaboration et de communication ouverte où les patients, les résidents, les clients, les partenaires de soins, les prestataires de soins de santé et le personnel se sentent en sécurité pour explorer, prendre la parole et agir.</a:t>
            </a:r>
          </a:p>
          <a:p>
            <a:endParaRPr lang="fr-CA" sz="1200" b="0" i="0" noProof="0" dirty="0">
              <a:solidFill>
                <a:srgbClr val="FF0000"/>
              </a:solidFill>
              <a:effectLst/>
              <a:latin typeface="Calibri"/>
              <a:ea typeface="Times New Roman" panose="02020603050405020304" pitchFamily="18" charset="0"/>
              <a:cs typeface="Calibri"/>
            </a:endParaRPr>
          </a:p>
          <a:p>
            <a:r>
              <a:rPr lang="fr-CA" sz="1200" b="0" i="0" noProof="0" dirty="0">
                <a:solidFill>
                  <a:srgbClr val="FF0000"/>
                </a:solidFill>
                <a:effectLst/>
                <a:latin typeface="Calibri"/>
                <a:ea typeface="Times New Roman" panose="02020603050405020304" pitchFamily="18" charset="0"/>
                <a:cs typeface="Calibri"/>
              </a:rPr>
              <a:t>Excellence en santé Canada a fourni des directives sur la façon d’organiser une discussion sur la sécurité ainsi que des suggestions d’objectifs, de sujets à aborder et de questions à débattre.</a:t>
            </a:r>
            <a:endParaRPr lang="en-US" sz="1800" i="0" dirty="0">
              <a:effectLst/>
              <a:latin typeface="Calibri" panose="020F0502020204030204" pitchFamily="34" charset="0"/>
            </a:endParaRPr>
          </a:p>
          <a:p>
            <a:endParaRPr lang="en-US" sz="1800" dirty="0">
              <a:effectLst/>
              <a:latin typeface="Calibri" panose="020F0502020204030204" pitchFamily="34" charset="0"/>
            </a:endParaRPr>
          </a:p>
          <a:p>
            <a:endParaRPr lang="en-US" sz="18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30</a:t>
            </a:fld>
            <a:endParaRPr lang="en-US"/>
          </a:p>
        </p:txBody>
      </p:sp>
    </p:spTree>
    <p:extLst>
      <p:ext uri="{BB962C8B-B14F-4D97-AF65-F5344CB8AC3E}">
        <p14:creationId xmlns:p14="http://schemas.microsoft.com/office/powerpoint/2010/main" val="168151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à un public de leaders, de prestataires de soins et de conseillers aux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Vous êtes-vous déjà posé la question suivante : "Pourquoi faisons-nous les choses de cette façon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Considérez-vous que notre organisation est "encombrée" de règles, de politiques et de procédures inutiles ? Pensez-vous que cet encombrement contribue à la sécurité ou nous en détourne ?  Si c’est le cas, le concours de Chasse aux dinosaures est fait pour nous !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Ce concours est un moyen de mobiliser notre personnel pour qu’il remette en question nos pratiques d’une manière non menaçante et amusante.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Le personnel est encouragé à identifier une règle, une politique, une procédure de sécurité, un document ou une activité qu’il juge inutile, mal conçue, qui ne favorise pas la sécurité ou ne réduit pas les préjudices potentiels et qui n’est pas fondée sur des données probantes.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Nous avons ensuite un panel qui révise les observations, juge les "dinosaures" et détermine les pratiques qui seront modifiées ou éliminées.</a:t>
            </a:r>
            <a:endParaRPr lang="fr-CA" sz="1800" i="0" noProof="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31</a:t>
            </a:fld>
            <a:endParaRPr lang="en-US"/>
          </a:p>
        </p:txBody>
      </p:sp>
    </p:spTree>
    <p:extLst>
      <p:ext uri="{BB962C8B-B14F-4D97-AF65-F5344CB8AC3E}">
        <p14:creationId xmlns:p14="http://schemas.microsoft.com/office/powerpoint/2010/main" val="385428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fr-CA" sz="1200" b="0" i="1" noProof="0" dirty="0">
                <a:solidFill>
                  <a:srgbClr val="FF0000"/>
                </a:solidFill>
                <a:effectLst/>
                <a:latin typeface="Calibri"/>
                <a:ea typeface="Times New Roman" panose="02020603050405020304" pitchFamily="18" charset="0"/>
                <a:cs typeface="Calibri"/>
              </a:rPr>
              <a:t>Cette diapositive s’adresse aux leaders, aux prestataires de soins, aux conseillers aux patients pour en apprendre plus sur la série d’actions pour la sécurité des patients.</a:t>
            </a:r>
          </a:p>
          <a:p>
            <a:pPr>
              <a:spcBef>
                <a:spcPts val="0"/>
              </a:spcBef>
            </a:pPr>
            <a:endParaRPr lang="fr-CA" sz="1200" b="0" i="1" noProof="0" dirty="0">
              <a:solidFill>
                <a:srgbClr val="FF0000"/>
              </a:solidFill>
              <a:effectLst/>
              <a:latin typeface="Calibri"/>
              <a:ea typeface="Times New Roman" panose="02020603050405020304" pitchFamily="18" charset="0"/>
              <a:cs typeface="Calibri"/>
            </a:endParaRPr>
          </a:p>
          <a:p>
            <a:pPr>
              <a:spcBef>
                <a:spcPts val="0"/>
              </a:spcBef>
            </a:pPr>
            <a:endParaRPr lang="fr-CA" sz="1200" b="0" i="1" noProof="0" dirty="0">
              <a:solidFill>
                <a:srgbClr val="FF0000"/>
              </a:solidFill>
              <a:effectLst/>
              <a:latin typeface="Calibri"/>
              <a:ea typeface="Times New Roman" panose="02020603050405020304" pitchFamily="18" charset="0"/>
              <a:cs typeface="Calibri"/>
            </a:endParaRPr>
          </a:p>
          <a:p>
            <a:pPr>
              <a:spcBef>
                <a:spcPts val="0"/>
              </a:spcBef>
            </a:pPr>
            <a:r>
              <a:rPr lang="fr-CA" sz="1200" b="0" i="0" noProof="0" dirty="0">
                <a:solidFill>
                  <a:srgbClr val="FF0000"/>
                </a:solidFill>
                <a:effectLst/>
                <a:latin typeface="Calibri"/>
                <a:ea typeface="Times New Roman" panose="02020603050405020304" pitchFamily="18" charset="0"/>
                <a:cs typeface="Calibri"/>
              </a:rPr>
              <a:t>Excellence en santé Canada organise également un webinaire dans le cadre de la Semaine nationale de la sécurité des patients, le 24 octobre.</a:t>
            </a:r>
          </a:p>
          <a:p>
            <a:pPr>
              <a:spcBef>
                <a:spcPts val="0"/>
              </a:spcBef>
            </a:pPr>
            <a:endParaRPr lang="fr-CA" sz="1200" b="0" i="0" noProof="0" dirty="0">
              <a:solidFill>
                <a:srgbClr val="FF0000"/>
              </a:solidFill>
              <a:effectLst/>
              <a:latin typeface="Calibri"/>
              <a:ea typeface="Times New Roman" panose="02020603050405020304" pitchFamily="18" charset="0"/>
              <a:cs typeface="Calibri"/>
            </a:endParaRPr>
          </a:p>
          <a:p>
            <a:pPr>
              <a:spcBef>
                <a:spcPts val="0"/>
              </a:spcBef>
            </a:pPr>
            <a:r>
              <a:rPr lang="fr-CA" sz="1200" b="0" i="0" noProof="0" dirty="0">
                <a:solidFill>
                  <a:srgbClr val="FF0000"/>
                </a:solidFill>
                <a:effectLst/>
                <a:latin typeface="Calibri"/>
                <a:ea typeface="Times New Roman" panose="02020603050405020304" pitchFamily="18" charset="0"/>
                <a:cs typeface="Calibri"/>
              </a:rPr>
              <a:t>Vous pouvez vous inscrire à ExploronsDesSoinsPlusSurs.ca et, si vous l’avez raté, vous pouvez aussi en obtenir l’enregistrement.</a:t>
            </a:r>
          </a:p>
          <a:p>
            <a:pPr>
              <a:spcBef>
                <a:spcPts val="0"/>
              </a:spcBef>
            </a:pPr>
            <a:endParaRPr lang="fr-CA" sz="1200" b="0" i="0" noProof="0" dirty="0">
              <a:solidFill>
                <a:srgbClr val="FF0000"/>
              </a:solidFill>
              <a:effectLst/>
              <a:latin typeface="Calibri"/>
              <a:ea typeface="Times New Roman" panose="02020603050405020304" pitchFamily="18" charset="0"/>
              <a:cs typeface="Calibri"/>
            </a:endParaRPr>
          </a:p>
          <a:p>
            <a:pPr>
              <a:spcBef>
                <a:spcPts val="0"/>
              </a:spcBef>
            </a:pPr>
            <a:r>
              <a:rPr lang="fr-CA" sz="1200" b="0" i="0" noProof="0" dirty="0">
                <a:solidFill>
                  <a:srgbClr val="FF0000"/>
                </a:solidFill>
                <a:effectLst/>
                <a:latin typeface="Calibri"/>
                <a:ea typeface="Times New Roman" panose="02020603050405020304" pitchFamily="18" charset="0"/>
                <a:cs typeface="Calibri"/>
              </a:rPr>
              <a:t>Il s’agit d’une discussion dynamique axée sur l’exploration, l’apprentissage et l’action pour rendre les soins plus sûrs.</a:t>
            </a:r>
            <a:endParaRPr lang="fr-CA" i="0" noProof="0" dirty="0"/>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32</a:t>
            </a:fld>
            <a:endParaRPr lang="en-US"/>
          </a:p>
        </p:txBody>
      </p:sp>
    </p:spTree>
    <p:extLst>
      <p:ext uri="{BB962C8B-B14F-4D97-AF65-F5344CB8AC3E}">
        <p14:creationId xmlns:p14="http://schemas.microsoft.com/office/powerpoint/2010/main" val="392148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1" noProof="0" dirty="0">
                <a:solidFill>
                  <a:srgbClr val="FF0000"/>
                </a:solidFill>
                <a:effectLst/>
                <a:latin typeface="Calibri"/>
                <a:ea typeface="Times New Roman" panose="02020603050405020304" pitchFamily="18" charset="0"/>
                <a:cs typeface="Calibri"/>
              </a:rPr>
              <a:t>Cette diapositive s’adresse à un public de leaders, de prestataires de soins et de conseillers aux patients qui souhaitent en apprendre plus sur la série Repenser la sécurité des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1"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Elle se déroule sur une période de quatre mois, avec trois séances d’apprentissage virtuelles.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Tout au long de la série, il y a des occasions de se mobiliser pour l’apprentissage entre pairs, de recevoir du mentorat et de profiter de l’accompagnement d’experts afin de favoriser des soins sécuritaires pour tous.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Chaque séance d’apprentissage virtuel sera suivie d’une période d’action au cours de laquelle l’apprentissage sera mis en pratique collectivement, en tant qu’équipe.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De plus, toutes les équipes participantes partageront leurs apprentissages et leurs actions lors d’un forum de clôture.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0" i="0" noProof="0" dirty="0">
              <a:solidFill>
                <a:srgbClr val="FF0000"/>
              </a:solidFill>
              <a:effectLst/>
              <a:latin typeface="Calibri"/>
              <a:ea typeface="Times New Roman" panose="02020603050405020304" pitchFamily="18"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solidFill>
                  <a:srgbClr val="FF0000"/>
                </a:solidFill>
                <a:effectLst/>
                <a:latin typeface="Calibri"/>
                <a:ea typeface="Times New Roman" panose="02020603050405020304" pitchFamily="18" charset="0"/>
                <a:cs typeface="Calibri"/>
              </a:rPr>
              <a:t>Le programme commence en janvier 2024.  Apprenez-en plus et postulez sur le site </a:t>
            </a:r>
            <a:r>
              <a:rPr lang="fr-CA" sz="1200" b="0" i="0" noProof="0" dirty="0" err="1">
                <a:solidFill>
                  <a:srgbClr val="FF0000"/>
                </a:solidFill>
                <a:effectLst/>
                <a:latin typeface="Calibri"/>
                <a:ea typeface="Times New Roman" panose="02020603050405020304" pitchFamily="18" charset="0"/>
                <a:cs typeface="Calibri"/>
              </a:rPr>
              <a:t>ExploronsDesSoinsPlusSurs.ca</a:t>
            </a:r>
            <a:r>
              <a:rPr lang="fr-CA" sz="1200" b="0" i="0" noProof="0" dirty="0">
                <a:solidFill>
                  <a:srgbClr val="FF0000"/>
                </a:solidFill>
                <a:effectLst/>
                <a:latin typeface="Calibri"/>
                <a:ea typeface="Times New Roman" panose="02020603050405020304" pitchFamily="18" charset="0"/>
                <a:cs typeface="Calibri"/>
              </a:rPr>
              <a:t>.</a:t>
            </a:r>
            <a:endParaRPr lang="en-US" i="0" dirty="0"/>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33</a:t>
            </a:fld>
            <a:endParaRPr lang="en-US"/>
          </a:p>
        </p:txBody>
      </p:sp>
    </p:spTree>
    <p:extLst>
      <p:ext uri="{BB962C8B-B14F-4D97-AF65-F5344CB8AC3E}">
        <p14:creationId xmlns:p14="http://schemas.microsoft.com/office/powerpoint/2010/main" val="3973941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34</a:t>
            </a:fld>
            <a:endParaRPr lang="en-US"/>
          </a:p>
        </p:txBody>
      </p:sp>
    </p:spTree>
    <p:extLst>
      <p:ext uri="{BB962C8B-B14F-4D97-AF65-F5344CB8AC3E}">
        <p14:creationId xmlns:p14="http://schemas.microsoft.com/office/powerpoint/2010/main" val="2080625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5"/>
          </p:nvPr>
        </p:nvSpPr>
        <p:spPr/>
        <p:txBody>
          <a:bodyPr/>
          <a:lstStyle/>
          <a:p>
            <a:fld id="{4144B198-1CCF-724B-908F-5F66E990C5BE}" type="slidenum">
              <a:rPr lang="en-US" smtClean="0"/>
              <a:t>4</a:t>
            </a:fld>
            <a:endParaRPr lang="en-US"/>
          </a:p>
        </p:txBody>
      </p:sp>
    </p:spTree>
    <p:extLst>
      <p:ext uri="{BB962C8B-B14F-4D97-AF65-F5344CB8AC3E}">
        <p14:creationId xmlns:p14="http://schemas.microsoft.com/office/powerpoint/2010/main" val="297047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i="0" noProof="0" dirty="0">
                <a:solidFill>
                  <a:srgbClr val="000000"/>
                </a:solidFill>
                <a:latin typeface="Calibri"/>
                <a:cs typeface="Calibri"/>
              </a:rPr>
              <a:t>En fait, près de 20 ans se sont écoulés depuis que l'Étude canadienne sur les événements indésirables a estimé que de 9 250 à 23 750 personnes meurent chaque année dans les seuls hôpitaux du Canada en raison d'erreurs évitables.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0" noProof="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0" noProof="0" dirty="0">
                <a:solidFill>
                  <a:srgbClr val="000000"/>
                </a:solidFill>
                <a:latin typeface="Calibri"/>
                <a:cs typeface="Calibri"/>
              </a:rPr>
              <a:t>Pour citer le Dr Ross Baker, coauteur de cette étude et professeur émérite à l'Institut de gestion et d'évaluation des politiques de santé de l'Université de Toronto, "... trop peu a été fait pour faire bouger les choses... Je crains que nous n'ayons pas consacré le temps et les ressources nécessaires ces dernières années pour faire une différence, et que nous renoncions à l'opportunité de réduire réellement les préjudices subis dans les soins de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i="0" noProof="0" dirty="0">
              <a:solidFill>
                <a:srgbClr val="000000"/>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i="0" noProof="0" dirty="0">
                <a:solidFill>
                  <a:srgbClr val="000000"/>
                </a:solidFill>
                <a:latin typeface="Calibri"/>
                <a:cs typeface="Calibri"/>
              </a:rPr>
              <a:t>Et pour citer le Dr Donald Berwick, expert international en sécurité des soins de santé qui a récemment publié un éditorial dans le New </a:t>
            </a:r>
            <a:r>
              <a:rPr lang="fr-CA" i="0" noProof="0" dirty="0" err="1">
                <a:solidFill>
                  <a:srgbClr val="000000"/>
                </a:solidFill>
                <a:latin typeface="Calibri"/>
                <a:cs typeface="Calibri"/>
              </a:rPr>
              <a:t>England</a:t>
            </a:r>
            <a:r>
              <a:rPr lang="fr-CA" i="0" noProof="0" dirty="0">
                <a:solidFill>
                  <a:srgbClr val="000000"/>
                </a:solidFill>
                <a:latin typeface="Calibri"/>
                <a:cs typeface="Calibri"/>
              </a:rPr>
              <a:t> Journal of </a:t>
            </a:r>
            <a:r>
              <a:rPr lang="fr-CA" i="0" noProof="0" dirty="0" err="1">
                <a:solidFill>
                  <a:srgbClr val="000000"/>
                </a:solidFill>
                <a:latin typeface="Calibri"/>
                <a:cs typeface="Calibri"/>
              </a:rPr>
              <a:t>Medicine</a:t>
            </a:r>
            <a:r>
              <a:rPr lang="fr-CA" i="0" noProof="0" dirty="0">
                <a:solidFill>
                  <a:srgbClr val="000000"/>
                </a:solidFill>
                <a:latin typeface="Calibri"/>
                <a:cs typeface="Calibri"/>
              </a:rPr>
              <a:t>, "l'absence de progrès est inquiétante."</a:t>
            </a:r>
            <a:endParaRPr lang="fr-CA" noProof="0" dirty="0"/>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5</a:t>
            </a:fld>
            <a:endParaRPr lang="en-US"/>
          </a:p>
        </p:txBody>
      </p:sp>
    </p:spTree>
    <p:extLst>
      <p:ext uri="{BB962C8B-B14F-4D97-AF65-F5344CB8AC3E}">
        <p14:creationId xmlns:p14="http://schemas.microsoft.com/office/powerpoint/2010/main" val="15038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noProof="0" dirty="0">
                <a:solidFill>
                  <a:srgbClr val="191919"/>
                </a:solidFill>
                <a:effectLst/>
                <a:latin typeface="PT Serif"/>
              </a:rPr>
              <a:t>En résumé, les préjudices subis par </a:t>
            </a:r>
            <a:r>
              <a:rPr lang="fr-CA" b="0" i="1" noProof="0" dirty="0">
                <a:solidFill>
                  <a:srgbClr val="191919"/>
                </a:solidFill>
                <a:effectLst/>
                <a:latin typeface="PT Serif"/>
              </a:rPr>
              <a:t>les patients / résidents / clients </a:t>
            </a:r>
            <a:r>
              <a:rPr lang="fr-CA" b="0" i="0" noProof="0" dirty="0">
                <a:solidFill>
                  <a:srgbClr val="191919"/>
                </a:solidFill>
                <a:effectLst/>
                <a:latin typeface="PT Serif"/>
              </a:rPr>
              <a:t>demeurent une menace mortelle au Canada et toutes les parties prenantes à la prestation des soins de santé devraient repenser la sécurité des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i="0" noProof="0" dirty="0">
              <a:solidFill>
                <a:srgbClr val="191919"/>
              </a:solidFill>
              <a:effectLst/>
              <a:latin typeface="PT Serif"/>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b="0" i="0" noProof="0" dirty="0">
                <a:solidFill>
                  <a:srgbClr val="191919"/>
                </a:solidFill>
                <a:effectLst/>
                <a:latin typeface="PT Serif"/>
              </a:rPr>
              <a:t>Heureusement, de nouvelles pistes de réflexion sur une nouvelle approche pour des soins plus sûrs sont en train d'émerger au Canada, avec l'aide d'Excellence en santé Canada.</a:t>
            </a:r>
            <a:endParaRPr lang="en-CA" dirty="0"/>
          </a:p>
          <a:p>
            <a:endParaRPr lang="en-CA" dirty="0"/>
          </a:p>
        </p:txBody>
      </p:sp>
      <p:sp>
        <p:nvSpPr>
          <p:cNvPr id="4" name="Slide Number Placeholder 3"/>
          <p:cNvSpPr>
            <a:spLocks noGrp="1"/>
          </p:cNvSpPr>
          <p:nvPr>
            <p:ph type="sldNum" sz="quarter" idx="5"/>
          </p:nvPr>
        </p:nvSpPr>
        <p:spPr/>
        <p:txBody>
          <a:bodyPr/>
          <a:lstStyle/>
          <a:p>
            <a:fld id="{4144B198-1CCF-724B-908F-5F66E990C5BE}" type="slidenum">
              <a:rPr lang="en-US" smtClean="0"/>
              <a:t>6</a:t>
            </a:fld>
            <a:endParaRPr lang="en-US"/>
          </a:p>
        </p:txBody>
      </p:sp>
    </p:spTree>
    <p:extLst>
      <p:ext uri="{BB962C8B-B14F-4D97-AF65-F5344CB8AC3E}">
        <p14:creationId xmlns:p14="http://schemas.microsoft.com/office/powerpoint/2010/main" val="12200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fr-CA" b="0" i="0" noProof="0" dirty="0">
                <a:cs typeface="Calibri"/>
              </a:rPr>
              <a:t>Commençons par nous poser la question suivante : nos soins sont-ils sûrs ?</a:t>
            </a:r>
          </a:p>
          <a:p>
            <a:pPr marL="0" indent="0">
              <a:buFont typeface="Arial"/>
              <a:buNone/>
            </a:pPr>
            <a:endParaRPr lang="fr-CA" b="0" i="0" noProof="0" dirty="0">
              <a:cs typeface="Calibri"/>
            </a:endParaRPr>
          </a:p>
          <a:p>
            <a:pPr marL="0" indent="0">
              <a:buFont typeface="Arial"/>
              <a:buNone/>
            </a:pPr>
            <a:r>
              <a:rPr lang="fr-CA" b="0" i="0" noProof="0" dirty="0">
                <a:cs typeface="Calibri"/>
              </a:rPr>
              <a:t>Prenez quelques minutes pour penser et réfléchir à la manière dont vous répondriez à cette question si elle était posée par un leader/membre du conseil d'administration/patient/résident/client ou partenaire de soins, et discutez-en avec la personne à côté de vous.</a:t>
            </a:r>
          </a:p>
          <a:p>
            <a:pPr marL="0" indent="0">
              <a:buFont typeface="Arial"/>
              <a:buNone/>
            </a:pPr>
            <a:endParaRPr lang="fr-CA" b="0" i="0" noProof="0" dirty="0">
              <a:cs typeface="Calibri"/>
            </a:endParaRPr>
          </a:p>
          <a:p>
            <a:pPr marL="0" indent="0">
              <a:buFont typeface="Arial"/>
              <a:buNone/>
            </a:pPr>
            <a:r>
              <a:rPr lang="fr-CA" b="0" i="0" noProof="0" dirty="0">
                <a:cs typeface="Calibri"/>
              </a:rPr>
              <a:t>Retour sur la discussion : </a:t>
            </a:r>
          </a:p>
          <a:p>
            <a:pPr marL="0" indent="0">
              <a:buFont typeface="Arial"/>
              <a:buNone/>
            </a:pPr>
            <a:r>
              <a:rPr lang="fr-CA" b="0" i="0" noProof="0" dirty="0">
                <a:cs typeface="Calibri"/>
              </a:rPr>
              <a:t>Demandez à une personne volontaire de commenter la façon dont elle a répondu à la question posée.</a:t>
            </a:r>
          </a:p>
          <a:p>
            <a:pPr marL="0" indent="0">
              <a:buFont typeface="Arial"/>
              <a:buNone/>
            </a:pPr>
            <a:endParaRPr lang="fr-CA" b="0" i="0" noProof="0" dirty="0">
              <a:cs typeface="Calibri"/>
            </a:endParaRPr>
          </a:p>
          <a:p>
            <a:pPr marL="0" indent="0">
              <a:buFont typeface="Arial"/>
              <a:buNone/>
            </a:pPr>
            <a:r>
              <a:rPr lang="fr-CA" b="0" i="0" noProof="0" dirty="0">
                <a:cs typeface="Calibri"/>
              </a:rPr>
              <a:t>À [nom de votre organisation], nous n'avons pas de bonne façon de répondre à cette question. Comme la plupart des autres organisations, nous avons tenté de répondre à cette question en mesurant l'ampleur des dommages dans notre système, plutôt qu'en cherchant à savoir dans quelle mesure nos soins sont sûrs.</a:t>
            </a:r>
            <a:r>
              <a:rPr lang="en-US" dirty="0"/>
              <a:t>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1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258">
              <a:defRPr/>
            </a:pPr>
            <a:r>
              <a:rPr lang="fr-CA" noProof="0" dirty="0">
                <a:cs typeface="Calibri"/>
              </a:rPr>
              <a:t>L'absence de préjudices est-elle synonyme de sécurité ?</a:t>
            </a:r>
          </a:p>
          <a:p>
            <a:pPr defTabSz="977258">
              <a:defRPr/>
            </a:pPr>
            <a:endParaRPr lang="fr-CA" noProof="0" dirty="0">
              <a:cs typeface="Calibri"/>
            </a:endParaRPr>
          </a:p>
          <a:p>
            <a:pPr defTabSz="977258">
              <a:defRPr/>
            </a:pPr>
            <a:r>
              <a:rPr lang="fr-CA" noProof="0" dirty="0">
                <a:cs typeface="Calibri"/>
              </a:rPr>
              <a:t>Nous apprenons que l'absence de préjudice n'est pas synonyme de sécurité. </a:t>
            </a:r>
          </a:p>
          <a:p>
            <a:pPr defTabSz="977258">
              <a:defRPr/>
            </a:pPr>
            <a:endParaRPr lang="fr-CA" noProof="0" dirty="0">
              <a:cs typeface="Calibri"/>
            </a:endParaRPr>
          </a:p>
          <a:p>
            <a:pPr defTabSz="977258">
              <a:defRPr/>
            </a:pPr>
            <a:r>
              <a:rPr lang="fr-CA" noProof="0" dirty="0">
                <a:cs typeface="Calibri"/>
              </a:rPr>
              <a:t>Je le répète : l'absence de préjudices n'est pas la même chose que la présence de sécurité.</a:t>
            </a:r>
            <a:endParaRPr lang="en-CA" baseline="0" dirty="0"/>
          </a:p>
          <a:p>
            <a:pPr defTabSz="977258">
              <a:defRPr/>
            </a:pPr>
            <a:endParaRPr lang="en-CA" dirty="0">
              <a:cs typeface="Calibri"/>
            </a:endParaRPr>
          </a:p>
        </p:txBody>
      </p:sp>
      <p:sp>
        <p:nvSpPr>
          <p:cNvPr id="4" name="Slide Number Placeholder 3"/>
          <p:cNvSpPr>
            <a:spLocks noGrp="1"/>
          </p:cNvSpPr>
          <p:nvPr>
            <p:ph type="sldNum" sz="quarter" idx="5"/>
          </p:nvPr>
        </p:nvSpPr>
        <p:spPr/>
        <p:txBody>
          <a:bodyPr/>
          <a:lstStyle/>
          <a:p>
            <a:pPr defTabSz="945307">
              <a:defRPr/>
            </a:pPr>
            <a:fld id="{7CDFF455-2AA2-44FA-9AC1-E7A1499EDB52}" type="slidenum">
              <a:rPr lang="en-GB">
                <a:solidFill>
                  <a:prstClr val="black"/>
                </a:solidFill>
                <a:latin typeface="Calibri" panose="020F0502020204030204"/>
              </a:rPr>
              <a:pPr defTabSz="945307">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53233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Posons-nous à présent la question suivante : l'évaluation des préjudices est-elle un bon indicateur fiable du caractère sécuritaire de nos soins, ou est-elle simplement un indicateur de la chance que nous avons eue ?</a:t>
            </a:r>
          </a:p>
          <a:p>
            <a:endParaRPr lang="fr-CA" noProof="0" dirty="0">
              <a:cs typeface="Calibri"/>
            </a:endParaRPr>
          </a:p>
          <a:p>
            <a:r>
              <a:rPr lang="fr-CA" noProof="0" dirty="0">
                <a:cs typeface="Calibri"/>
              </a:rPr>
              <a:t>Demandez aux personnes présentes de faire une pause et de réfléchir à cette question. Si cela leur convient, demandez-leur d'avoir une conversation avec les personnes qui se trouvent à côté d’elles.</a:t>
            </a:r>
          </a:p>
          <a:p>
            <a:endParaRPr lang="fr-CA" noProof="0" dirty="0">
              <a:cs typeface="Calibri"/>
            </a:endParaRPr>
          </a:p>
          <a:p>
            <a:r>
              <a:rPr lang="fr-CA" noProof="0" dirty="0">
                <a:cs typeface="Calibri"/>
              </a:rPr>
              <a:t>Demandez-leur également de penser à un exemple où elles ont compté sur la chance en l'absence de sécurité (sur le plan professionnel ou personnel).</a:t>
            </a:r>
          </a:p>
          <a:p>
            <a:endParaRPr lang="fr-CA" noProof="0" dirty="0">
              <a:cs typeface="Calibri"/>
            </a:endParaRPr>
          </a:p>
          <a:p>
            <a:r>
              <a:rPr lang="fr-CA" noProof="0" dirty="0">
                <a:cs typeface="Calibri"/>
              </a:rPr>
              <a:t>Retour sur la discussion : </a:t>
            </a:r>
          </a:p>
          <a:p>
            <a:r>
              <a:rPr lang="fr-CA" noProof="0" dirty="0">
                <a:cs typeface="Calibri"/>
              </a:rPr>
              <a:t>Demandez aux personnes présentes de partager leurs réflexions sur la question ou un exemple de leur propre expérience</a:t>
            </a:r>
            <a:endParaRPr lang="en-US" dirty="0"/>
          </a:p>
          <a:p>
            <a:pPr defTabSz="945307">
              <a:defRPr/>
            </a:pPr>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9</a:t>
            </a:fld>
            <a:endParaRPr lang="en-US"/>
          </a:p>
        </p:txBody>
      </p:sp>
    </p:spTree>
    <p:extLst>
      <p:ext uri="{BB962C8B-B14F-4D97-AF65-F5344CB8AC3E}">
        <p14:creationId xmlns:p14="http://schemas.microsoft.com/office/powerpoint/2010/main" val="131201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348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MIN Layout Slide 6">
    <p:spTree>
      <p:nvGrpSpPr>
        <p:cNvPr id="1" name=""/>
        <p:cNvGrpSpPr/>
        <p:nvPr/>
      </p:nvGrpSpPr>
      <p:grpSpPr>
        <a:xfrm>
          <a:off x="0" y="0"/>
          <a:ext cx="0" cy="0"/>
          <a:chOff x="0" y="0"/>
          <a:chExt cx="0" cy="0"/>
        </a:xfrm>
      </p:grpSpPr>
      <p:pic>
        <p:nvPicPr>
          <p:cNvPr id="3" name="Picture 2" descr="A nurse putting on a arm wrestling&#10;&#10;Description automatically generated">
            <a:extLst>
              <a:ext uri="{FF2B5EF4-FFF2-40B4-BE49-F238E27FC236}">
                <a16:creationId xmlns:a16="http://schemas.microsoft.com/office/drawing/2014/main" id="{2788AA8A-5FA5-C5DA-68FE-47D8F330005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500884" y="-6287"/>
            <a:ext cx="9718548" cy="6873431"/>
          </a:xfrm>
          <a:prstGeom prst="rect">
            <a:avLst/>
          </a:prstGeom>
        </p:spPr>
      </p:pic>
      <p:pic>
        <p:nvPicPr>
          <p:cNvPr id="8" name="Picture 7" descr="Visuel d'un un prestataire de soins de santé se cognant les coudes avec une patiente.">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0" y="0"/>
            <a:ext cx="12219432" cy="687343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3213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DMIN Layout Slide 6">
    <p:spTree>
      <p:nvGrpSpPr>
        <p:cNvPr id="1" name=""/>
        <p:cNvGrpSpPr/>
        <p:nvPr/>
      </p:nvGrpSpPr>
      <p:grpSpPr>
        <a:xfrm>
          <a:off x="0" y="0"/>
          <a:ext cx="0" cy="0"/>
          <a:chOff x="0" y="0"/>
          <a:chExt cx="0" cy="0"/>
        </a:xfrm>
      </p:grpSpPr>
      <p:pic>
        <p:nvPicPr>
          <p:cNvPr id="4" name="Picture 3" descr="Close-up of a doctor's hands holding a clipboard&#10;&#10;Description automatically generated">
            <a:extLst>
              <a:ext uri="{FF2B5EF4-FFF2-40B4-BE49-F238E27FC236}">
                <a16:creationId xmlns:a16="http://schemas.microsoft.com/office/drawing/2014/main" id="{00AF9FC2-C451-4349-4CE4-CCE16542EC0C}"/>
              </a:ext>
            </a:extLst>
          </p:cNvPr>
          <p:cNvPicPr>
            <a:picLocks noChangeAspect="1"/>
          </p:cNvPicPr>
          <p:nvPr userDrawn="1"/>
        </p:nvPicPr>
        <p:blipFill rotWithShape="1">
          <a:blip r:embed="rId2"/>
          <a:srcRect r="34293"/>
          <a:stretch/>
        </p:blipFill>
        <p:spPr>
          <a:xfrm>
            <a:off x="2360951" y="-12616"/>
            <a:ext cx="9858481" cy="6902541"/>
          </a:xfrm>
          <a:prstGeom prst="rect">
            <a:avLst/>
          </a:prstGeom>
        </p:spPr>
      </p:pic>
      <p:pic>
        <p:nvPicPr>
          <p:cNvPr id="8" name="Picture 7" descr="Visuel d'un docteur qui tient une planche de document.">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27432" y="0"/>
            <a:ext cx="12219432" cy="687343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844675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DMIN Layout Slide 6">
    <p:spTree>
      <p:nvGrpSpPr>
        <p:cNvPr id="1" name=""/>
        <p:cNvGrpSpPr/>
        <p:nvPr/>
      </p:nvGrpSpPr>
      <p:grpSpPr>
        <a:xfrm>
          <a:off x="0" y="0"/>
          <a:ext cx="0" cy="0"/>
          <a:chOff x="0" y="0"/>
          <a:chExt cx="0" cy="0"/>
        </a:xfrm>
      </p:grpSpPr>
      <p:pic>
        <p:nvPicPr>
          <p:cNvPr id="4" name="Picture 3" descr="A doctor putting on a face mask to a person&#10;&#10;Description automatically generated">
            <a:extLst>
              <a:ext uri="{FF2B5EF4-FFF2-40B4-BE49-F238E27FC236}">
                <a16:creationId xmlns:a16="http://schemas.microsoft.com/office/drawing/2014/main" id="{51B8C2CE-C084-4D25-0919-25413F258B8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292476" y="0"/>
            <a:ext cx="7914514" cy="6873431"/>
          </a:xfrm>
          <a:prstGeom prst="rect">
            <a:avLst/>
          </a:prstGeom>
        </p:spPr>
      </p:pic>
      <p:pic>
        <p:nvPicPr>
          <p:cNvPr id="8" name="Picture 7" descr="Visuel d'une docteure qui se tient derrière une patiente.">
            <a:extLst>
              <a:ext uri="{FF2B5EF4-FFF2-40B4-BE49-F238E27FC236}">
                <a16:creationId xmlns:a16="http://schemas.microsoft.com/office/drawing/2014/main" id="{63B4E6B5-8188-C398-2B97-6CDE07793E9F}"/>
              </a:ext>
            </a:extLst>
          </p:cNvPr>
          <p:cNvPicPr>
            <a:picLocks noChangeAspect="1"/>
          </p:cNvPicPr>
          <p:nvPr userDrawn="1"/>
        </p:nvPicPr>
        <p:blipFill>
          <a:blip r:embed="rId3"/>
          <a:srcRect/>
          <a:stretch/>
        </p:blipFill>
        <p:spPr>
          <a:xfrm>
            <a:off x="-1" y="0"/>
            <a:ext cx="12192001" cy="68580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977351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x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7555-6837-CD41-8818-17C352AAAA33}"/>
              </a:ext>
            </a:extLst>
          </p:cNvPr>
          <p:cNvSpPr>
            <a:spLocks noGrp="1"/>
          </p:cNvSpPr>
          <p:nvPr>
            <p:ph type="ctrTitle"/>
          </p:nvPr>
        </p:nvSpPr>
        <p:spPr>
          <a:xfrm>
            <a:off x="1149703" y="943430"/>
            <a:ext cx="8336350" cy="1016000"/>
          </a:xfrm>
        </p:spPr>
        <p:txBody>
          <a:bodyPr anchor="t">
            <a:normAutofit/>
          </a:bodyPr>
          <a:lstStyle>
            <a:lvl1pPr algn="l">
              <a:defRPr sz="4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22660E3-CBBE-8144-8335-7BAB5C2919E6}"/>
              </a:ext>
            </a:extLst>
          </p:cNvPr>
          <p:cNvSpPr>
            <a:spLocks noGrp="1"/>
          </p:cNvSpPr>
          <p:nvPr>
            <p:ph type="subTitle" idx="1"/>
          </p:nvPr>
        </p:nvSpPr>
        <p:spPr>
          <a:xfrm>
            <a:off x="1149703" y="2289778"/>
            <a:ext cx="8336350" cy="1655762"/>
          </a:xfrm>
        </p:spPr>
        <p:txBody>
          <a:bodyPr/>
          <a:lstStyle>
            <a:lvl1pPr marL="0" indent="0" algn="l">
              <a:buNone/>
              <a:defRPr sz="2400" kern="20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A1B6F66-0A57-4574-BFFD-7256E3BF11A6}"/>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9250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eneral Content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534" r="7575" b="13228"/>
          <a:stretch/>
        </p:blipFill>
        <p:spPr>
          <a:xfrm>
            <a:off x="923546" y="0"/>
            <a:ext cx="11268454" cy="5639961"/>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5" name="Picture 4">
            <a:extLst>
              <a:ext uri="{FF2B5EF4-FFF2-40B4-BE49-F238E27FC236}">
                <a16:creationId xmlns:a16="http://schemas.microsoft.com/office/drawing/2014/main" id="{29200819-863F-5CA0-57A6-1410E84D0F86}"/>
              </a:ext>
            </a:extLst>
          </p:cNvPr>
          <p:cNvPicPr>
            <a:picLocks noChangeAspect="1"/>
          </p:cNvPicPr>
          <p:nvPr userDrawn="1"/>
        </p:nvPicPr>
        <p:blipFill>
          <a:blip r:embed="rId3"/>
          <a:srcRect/>
          <a:stretch/>
        </p:blipFill>
        <p:spPr>
          <a:xfrm>
            <a:off x="-60955" y="5831840"/>
            <a:ext cx="11058849" cy="979168"/>
          </a:xfrm>
          <a:prstGeom prst="rect">
            <a:avLst/>
          </a:prstGeom>
        </p:spPr>
      </p:pic>
    </p:spTree>
    <p:extLst>
      <p:ext uri="{BB962C8B-B14F-4D97-AF65-F5344CB8AC3E}">
        <p14:creationId xmlns:p14="http://schemas.microsoft.com/office/powerpoint/2010/main" val="1251647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eneral 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383638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General 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5" name="Picture 4">
            <a:extLst>
              <a:ext uri="{FF2B5EF4-FFF2-40B4-BE49-F238E27FC236}">
                <a16:creationId xmlns:a16="http://schemas.microsoft.com/office/drawing/2014/main" id="{5747F9A8-6FBD-C59E-0654-49FE45A8E927}"/>
              </a:ext>
            </a:extLst>
          </p:cNvPr>
          <p:cNvPicPr>
            <a:picLocks noChangeAspect="1"/>
          </p:cNvPicPr>
          <p:nvPr userDrawn="1"/>
        </p:nvPicPr>
        <p:blipFill>
          <a:blip r:embed="rId2"/>
          <a:srcRect/>
          <a:stretch/>
        </p:blipFill>
        <p:spPr>
          <a:xfrm>
            <a:off x="-60955" y="5831840"/>
            <a:ext cx="11058849" cy="979168"/>
          </a:xfrm>
          <a:prstGeom prst="rect">
            <a:avLst/>
          </a:prstGeom>
        </p:spPr>
      </p:pic>
    </p:spTree>
    <p:extLst>
      <p:ext uri="{BB962C8B-B14F-4D97-AF65-F5344CB8AC3E}">
        <p14:creationId xmlns:p14="http://schemas.microsoft.com/office/powerpoint/2010/main" val="113385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C0470-625F-4852-940D-26AB3B36CA7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2" name="Title 1">
            <a:extLst>
              <a:ext uri="{FF2B5EF4-FFF2-40B4-BE49-F238E27FC236}">
                <a16:creationId xmlns:a16="http://schemas.microsoft.com/office/drawing/2014/main" id="{C4A4CBA6-BF61-4E57-86BE-0428622741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E42C8-92BE-45FC-AF71-EAA026829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06ADC7-7864-42C5-82CB-DB5CF7EFE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F07B76B-E54A-4F9E-8BBD-8ABD9955FAF9}"/>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5" name="Picture 4">
            <a:extLst>
              <a:ext uri="{FF2B5EF4-FFF2-40B4-BE49-F238E27FC236}">
                <a16:creationId xmlns:a16="http://schemas.microsoft.com/office/drawing/2014/main" id="{4D1B9982-497F-A579-8AED-F42F319FDAA2}"/>
              </a:ext>
            </a:extLst>
          </p:cNvPr>
          <p:cNvPicPr>
            <a:picLocks noChangeAspect="1"/>
          </p:cNvPicPr>
          <p:nvPr userDrawn="1"/>
        </p:nvPicPr>
        <p:blipFill>
          <a:blip r:embed="rId3"/>
          <a:srcRect/>
          <a:stretch/>
        </p:blipFill>
        <p:spPr>
          <a:xfrm>
            <a:off x="-60955" y="5831840"/>
            <a:ext cx="11058849" cy="979168"/>
          </a:xfrm>
          <a:prstGeom prst="rect">
            <a:avLst/>
          </a:prstGeom>
        </p:spPr>
      </p:pic>
    </p:spTree>
    <p:extLst>
      <p:ext uri="{BB962C8B-B14F-4D97-AF65-F5344CB8AC3E}">
        <p14:creationId xmlns:p14="http://schemas.microsoft.com/office/powerpoint/2010/main" val="180990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6EE724-3247-422E-8B0B-1A0DA62FEA9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2" name="Title 1">
            <a:extLst>
              <a:ext uri="{FF2B5EF4-FFF2-40B4-BE49-F238E27FC236}">
                <a16:creationId xmlns:a16="http://schemas.microsoft.com/office/drawing/2014/main" id="{3439448E-3C0B-4AC5-A49B-B31F037ADEA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263171-85C1-4513-8D57-1233A6AD7E5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0638C-09E8-4325-A9E5-355BCF334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FB4A45-B488-4240-AF1F-6D8F43AE351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0D646-8067-4F11-A500-BD2D8E7EB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1EB194A0-CA30-4472-BCA0-B485A5CEF5F5}"/>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8798A4B7-D6D3-05DD-7306-B59DBB6DFF6B}"/>
              </a:ext>
            </a:extLst>
          </p:cNvPr>
          <p:cNvPicPr>
            <a:picLocks noChangeAspect="1"/>
          </p:cNvPicPr>
          <p:nvPr userDrawn="1"/>
        </p:nvPicPr>
        <p:blipFill>
          <a:blip r:embed="rId3"/>
          <a:srcRect/>
          <a:stretch/>
        </p:blipFill>
        <p:spPr>
          <a:xfrm>
            <a:off x="-60955" y="5831840"/>
            <a:ext cx="11058849" cy="979168"/>
          </a:xfrm>
          <a:prstGeom prst="rect">
            <a:avLst/>
          </a:prstGeom>
        </p:spPr>
      </p:pic>
    </p:spTree>
    <p:extLst>
      <p:ext uri="{BB962C8B-B14F-4D97-AF65-F5344CB8AC3E}">
        <p14:creationId xmlns:p14="http://schemas.microsoft.com/office/powerpoint/2010/main" val="1613351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276-AE76-4308-8A94-EAF0FC29CA20}"/>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3" name="Picture 2">
            <a:extLst>
              <a:ext uri="{FF2B5EF4-FFF2-40B4-BE49-F238E27FC236}">
                <a16:creationId xmlns:a16="http://schemas.microsoft.com/office/drawing/2014/main" id="{B1E9562D-A2F8-7C70-6FFB-4F0D5B9C8819}"/>
              </a:ext>
            </a:extLst>
          </p:cNvPr>
          <p:cNvPicPr>
            <a:picLocks noChangeAspect="1"/>
          </p:cNvPicPr>
          <p:nvPr userDrawn="1"/>
        </p:nvPicPr>
        <p:blipFill>
          <a:blip r:embed="rId2"/>
          <a:srcRect/>
          <a:stretch/>
        </p:blipFill>
        <p:spPr>
          <a:xfrm>
            <a:off x="-60955" y="5831840"/>
            <a:ext cx="11058849" cy="979168"/>
          </a:xfrm>
          <a:prstGeom prst="rect">
            <a:avLst/>
          </a:prstGeom>
        </p:spPr>
      </p:pic>
    </p:spTree>
    <p:extLst>
      <p:ext uri="{BB962C8B-B14F-4D97-AF65-F5344CB8AC3E}">
        <p14:creationId xmlns:p14="http://schemas.microsoft.com/office/powerpoint/2010/main" val="334507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827819" y="0"/>
            <a:ext cx="4364181" cy="6857999"/>
          </a:xfrm>
          <a:prstGeom prst="rect">
            <a:avLst/>
          </a:prstGeom>
        </p:spPr>
      </p:pic>
    </p:spTree>
    <p:extLst>
      <p:ext uri="{BB962C8B-B14F-4D97-AF65-F5344CB8AC3E}">
        <p14:creationId xmlns:p14="http://schemas.microsoft.com/office/powerpoint/2010/main" val="86193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87115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344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CF90C-9FCC-44C2-92AA-7FF35437817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173392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FB6B0-A9F2-4985-A933-8E141F2F43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38680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B9F23-91E7-4B08-9F76-907223C7A0C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ED381F9-AE0D-4B04-87DE-4E8ABE68E367}"/>
              </a:ext>
            </a:extLst>
          </p:cNvPr>
          <p:cNvPicPr>
            <a:picLocks noChangeAspect="1"/>
          </p:cNvPicPr>
          <p:nvPr userDrawn="1"/>
        </p:nvPicPr>
        <p:blipFill>
          <a:blip r:embed="rId3"/>
          <a:stretch>
            <a:fillRect/>
          </a:stretch>
        </p:blipFill>
        <p:spPr>
          <a:xfrm>
            <a:off x="838201" y="6418549"/>
            <a:ext cx="3899984" cy="255245"/>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98286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P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BE27A-EF3C-41AF-B340-54642D879A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276"/>
            <a:ext cx="12192000" cy="6849448"/>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tx1"/>
                </a:solidFill>
              </a:defRPr>
            </a:lvl1pPr>
          </a:lstStyle>
          <a:p>
            <a:fld id="{7D0AB2B7-A222-44FF-B180-C8F0FD623967}" type="slidenum">
              <a:rPr lang="en-CA" smtClean="0"/>
              <a:pPr/>
              <a:t>‹#›</a:t>
            </a:fld>
            <a:endParaRPr lang="en-CA"/>
          </a:p>
        </p:txBody>
      </p:sp>
      <p:pic>
        <p:nvPicPr>
          <p:cNvPr id="10" name="Picture 9">
            <a:extLst>
              <a:ext uri="{FF2B5EF4-FFF2-40B4-BE49-F238E27FC236}">
                <a16:creationId xmlns:a16="http://schemas.microsoft.com/office/drawing/2014/main" id="{CF51A679-CCD0-4634-87F2-BFE986353EC7}"/>
              </a:ext>
            </a:extLst>
          </p:cNvPr>
          <p:cNvPicPr>
            <a:picLocks noChangeAspect="1"/>
          </p:cNvPicPr>
          <p:nvPr userDrawn="1"/>
        </p:nvPicPr>
        <p:blipFill>
          <a:blip r:embed="rId3"/>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249087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MIN background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256773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MIN background 2">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spTree>
    <p:extLst>
      <p:ext uri="{BB962C8B-B14F-4D97-AF65-F5344CB8AC3E}">
        <p14:creationId xmlns:p14="http://schemas.microsoft.com/office/powerpoint/2010/main" val="263709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MIN Layout Slide 5">
    <p:spTree>
      <p:nvGrpSpPr>
        <p:cNvPr id="1" name=""/>
        <p:cNvGrpSpPr/>
        <p:nvPr/>
      </p:nvGrpSpPr>
      <p:grpSpPr>
        <a:xfrm>
          <a:off x="0" y="0"/>
          <a:ext cx="0" cy="0"/>
          <a:chOff x="0" y="0"/>
          <a:chExt cx="0" cy="0"/>
        </a:xfrm>
      </p:grpSpPr>
      <p:pic>
        <p:nvPicPr>
          <p:cNvPr id="8" name="Picture 7" descr="A doctor wearing a mask and a stethoscope talking to a patient&#10;&#10;Description automatically generated">
            <a:extLst>
              <a:ext uri="{FF2B5EF4-FFF2-40B4-BE49-F238E27FC236}">
                <a16:creationId xmlns:a16="http://schemas.microsoft.com/office/drawing/2014/main" id="{AEA2E7CB-3DBE-7A2D-FAB4-2D2DF4FE9EF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3973603" y="-6725"/>
            <a:ext cx="8234148" cy="6889155"/>
          </a:xfrm>
          <a:prstGeom prst="rect">
            <a:avLst/>
          </a:prstGeom>
        </p:spPr>
      </p:pic>
      <p:pic>
        <p:nvPicPr>
          <p:cNvPr id="2" name="Picture 1" descr="Visuel d'un docteur qui parle à un patient">
            <a:extLst>
              <a:ext uri="{FF2B5EF4-FFF2-40B4-BE49-F238E27FC236}">
                <a16:creationId xmlns:a16="http://schemas.microsoft.com/office/drawing/2014/main" id="{3C1C5C01-27AD-D96D-B6F8-ECCC65238956}"/>
              </a:ext>
            </a:extLst>
          </p:cNvPr>
          <p:cNvPicPr>
            <a:picLocks noChangeAspect="1"/>
          </p:cNvPicPr>
          <p:nvPr userDrawn="1"/>
        </p:nvPicPr>
        <p:blipFill>
          <a:blip r:embed="rId3"/>
          <a:stretch>
            <a:fillRect/>
          </a:stretch>
        </p:blipFill>
        <p:spPr>
          <a:xfrm>
            <a:off x="-27921" y="-6980"/>
            <a:ext cx="12247842" cy="6889411"/>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53483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17FBB-DB2F-4FBC-8F32-5E78E96BD6E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54D0D6-E8FA-4AF8-8F2D-CD2CD0B05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2DAEFAA8-0645-4E97-9A9B-C8DD260A4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1891145503"/>
      </p:ext>
    </p:extLst>
  </p:cSld>
  <p:clrMap bg1="lt1" tx1="dk1" bg2="lt2" tx2="dk2" accent1="accent1" accent2="accent2" accent3="accent3" accent4="accent4" accent5="accent5" accent6="accent6" hlink="hlink" folHlink="folHlink"/>
  <p:sldLayoutIdLst>
    <p:sldLayoutId id="2147483685" r:id="rId1"/>
    <p:sldLayoutId id="2147483726" r:id="rId2"/>
    <p:sldLayoutId id="2147483694" r:id="rId3"/>
    <p:sldLayoutId id="2147483695" r:id="rId4"/>
    <p:sldLayoutId id="2147483696" r:id="rId5"/>
    <p:sldLayoutId id="2147483697" r:id="rId6"/>
    <p:sldLayoutId id="2147483718" r:id="rId7"/>
    <p:sldLayoutId id="2147483719" r:id="rId8"/>
    <p:sldLayoutId id="2147483723" r:id="rId9"/>
    <p:sldLayoutId id="2147483724" r:id="rId10"/>
    <p:sldLayoutId id="2147483728" r:id="rId11"/>
    <p:sldLayoutId id="2147483729" r:id="rId12"/>
    <p:sldLayoutId id="2147483725" r:id="rId13"/>
    <p:sldLayoutId id="2147483684" r:id="rId14"/>
    <p:sldLayoutId id="2147483698" r:id="rId15"/>
    <p:sldLayoutId id="2147483727" r:id="rId16"/>
    <p:sldLayoutId id="2147483686" r:id="rId17"/>
    <p:sldLayoutId id="2147483687" r:id="rId18"/>
    <p:sldLayoutId id="2147483688" r:id="rId19"/>
    <p:sldLayoutId id="2147483722" r:id="rId20"/>
    <p:sldLayoutId id="2147483689" r:id="rId21"/>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notesSlide" Target="../notesSlides/notesSlide10.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slideLayout" Target="../slideLayouts/slideLayout1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22.jpg"/><Relationship Id="rId5" Type="http://schemas.openxmlformats.org/officeDocument/2006/relationships/notesSlide" Target="../notesSlides/notesSlide11.xml"/><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3.xml"/><Relationship Id="rId4"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3.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14.xml"/><Relationship Id="rId5" Type="http://schemas.openxmlformats.org/officeDocument/2006/relationships/slideLayout" Target="../slideLayouts/slideLayout15.xml"/><Relationship Id="rId4" Type="http://schemas.openxmlformats.org/officeDocument/2006/relationships/tags" Target="../tags/tag44.xml"/></Relationships>
</file>

<file path=ppt/slides/_rels/slide15.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slideLayout" Target="../slideLayouts/slideLayout1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image" Target="../media/image24.png"/><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microsoft.com/office/2007/relationships/diagramDrawing" Target="../diagrams/drawing1.xml"/><Relationship Id="rId3" Type="http://schemas.openxmlformats.org/officeDocument/2006/relationships/tags" Target="../tags/tag67.xml"/><Relationship Id="rId7" Type="http://schemas.openxmlformats.org/officeDocument/2006/relationships/slideLayout" Target="../slideLayouts/slideLayout15.xml"/><Relationship Id="rId12" Type="http://schemas.openxmlformats.org/officeDocument/2006/relationships/diagramColors" Target="../diagrams/colors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diagramQuickStyle" Target="../diagrams/quickStyle1.xml"/><Relationship Id="rId5" Type="http://schemas.openxmlformats.org/officeDocument/2006/relationships/tags" Target="../tags/tag69.xml"/><Relationship Id="rId10" Type="http://schemas.openxmlformats.org/officeDocument/2006/relationships/diagramLayout" Target="../diagrams/layout1.xml"/><Relationship Id="rId4" Type="http://schemas.openxmlformats.org/officeDocument/2006/relationships/tags" Target="../tags/tag68.xml"/><Relationship Id="rId9"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5.png"/><Relationship Id="rId5" Type="http://schemas.openxmlformats.org/officeDocument/2006/relationships/notesSlide" Target="../notesSlides/notesSlide17.xml"/><Relationship Id="rId4"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9.xml"/><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1.xml"/><Relationship Id="rId5" Type="http://schemas.openxmlformats.org/officeDocument/2006/relationships/slideLayout" Target="../slideLayouts/slideLayout17.xml"/><Relationship Id="rId4" Type="http://schemas.openxmlformats.org/officeDocument/2006/relationships/tags" Target="../tags/tag84.xml"/></Relationships>
</file>

<file path=ppt/slides/_rels/slide22.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notesSlide" Target="../notesSlides/notesSlide2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slideLayout" Target="../slideLayouts/slideLayout14.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23.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notesSlide" Target="../notesSlides/notesSlide23.xml"/><Relationship Id="rId3" Type="http://schemas.openxmlformats.org/officeDocument/2006/relationships/tags" Target="../tags/tag98.xml"/><Relationship Id="rId7" Type="http://schemas.openxmlformats.org/officeDocument/2006/relationships/tags" Target="../tags/tag102.xml"/><Relationship Id="rId12" Type="http://schemas.openxmlformats.org/officeDocument/2006/relationships/slideLayout" Target="../slideLayouts/slideLayout14.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0" Type="http://schemas.openxmlformats.org/officeDocument/2006/relationships/tags" Target="../tags/tag105.xml"/><Relationship Id="rId4" Type="http://schemas.openxmlformats.org/officeDocument/2006/relationships/tags" Target="../tags/tag99.xml"/><Relationship Id="rId9" Type="http://schemas.openxmlformats.org/officeDocument/2006/relationships/tags" Target="../tags/tag104.xml"/></Relationships>
</file>

<file path=ppt/slides/_rels/slide2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6.png"/><Relationship Id="rId5" Type="http://schemas.openxmlformats.org/officeDocument/2006/relationships/notesSlide" Target="../notesSlides/notesSlide24.xml"/><Relationship Id="rId4"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notesSlide" Target="../notesSlides/notesSlide25.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Layout" Target="../slideLayouts/slideLayout14.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s/_rels/slide26.xml.rels><?xml version="1.0" encoding="UTF-8" standalone="yes"?>
<Relationships xmlns="http://schemas.openxmlformats.org/package/2006/relationships"><Relationship Id="rId8" Type="http://schemas.openxmlformats.org/officeDocument/2006/relationships/tags" Target="../tags/tag127.xml"/><Relationship Id="rId3" Type="http://schemas.openxmlformats.org/officeDocument/2006/relationships/tags" Target="../tags/tag122.xml"/><Relationship Id="rId7" Type="http://schemas.openxmlformats.org/officeDocument/2006/relationships/tags" Target="../tags/tag126.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notesSlide" Target="../notesSlides/notesSlide26.xml"/><Relationship Id="rId5" Type="http://schemas.openxmlformats.org/officeDocument/2006/relationships/tags" Target="../tags/tag124.xml"/><Relationship Id="rId10" Type="http://schemas.openxmlformats.org/officeDocument/2006/relationships/slideLayout" Target="../slideLayouts/slideLayout14.xml"/><Relationship Id="rId4" Type="http://schemas.openxmlformats.org/officeDocument/2006/relationships/tags" Target="../tags/tag123.xml"/><Relationship Id="rId9" Type="http://schemas.openxmlformats.org/officeDocument/2006/relationships/tags" Target="../tags/tag128.xml"/></Relationships>
</file>

<file path=ppt/slides/_rels/slide2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27.xml"/><Relationship Id="rId4"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10" Type="http://schemas.openxmlformats.org/officeDocument/2006/relationships/notesSlide" Target="../notesSlides/notesSlide28.xml"/><Relationship Id="rId4" Type="http://schemas.openxmlformats.org/officeDocument/2006/relationships/tags" Target="../tags/tag135.xml"/><Relationship Id="rId9"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29.xml"/><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image" Target="../media/image27.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30.xml"/><Relationship Id="rId5" Type="http://schemas.openxmlformats.org/officeDocument/2006/relationships/slideLayout" Target="../slideLayouts/slideLayout14.xml"/><Relationship Id="rId4" Type="http://schemas.openxmlformats.org/officeDocument/2006/relationships/tags" Target="../tags/tag146.xml"/></Relationships>
</file>

<file path=ppt/slides/_rels/slide31.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28.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1.xml"/><Relationship Id="rId5" Type="http://schemas.openxmlformats.org/officeDocument/2006/relationships/slideLayout" Target="../slideLayouts/slideLayout14.xml"/><Relationship Id="rId4" Type="http://schemas.openxmlformats.org/officeDocument/2006/relationships/tags" Target="../tags/tag150.xml"/></Relationships>
</file>

<file path=ppt/slides/_rels/slide32.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32.xml"/><Relationship Id="rId5" Type="http://schemas.openxmlformats.org/officeDocument/2006/relationships/slideLayout" Target="../slideLayouts/slideLayout14.xml"/><Relationship Id="rId4" Type="http://schemas.openxmlformats.org/officeDocument/2006/relationships/tags" Target="../tags/tag154.xml"/></Relationships>
</file>

<file path=ppt/slides/_rels/slide33.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33.xml"/><Relationship Id="rId5" Type="http://schemas.openxmlformats.org/officeDocument/2006/relationships/slideLayout" Target="../slideLayouts/slideLayout14.xml"/><Relationship Id="rId4" Type="http://schemas.openxmlformats.org/officeDocument/2006/relationships/tags" Target="../tags/tag158.xml"/></Relationships>
</file>

<file path=ppt/slides/_rels/slide3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34.xml"/><Relationship Id="rId5" Type="http://schemas.openxmlformats.org/officeDocument/2006/relationships/slideLayout" Target="../slideLayouts/slideLayout3.xml"/><Relationship Id="rId4" Type="http://schemas.openxmlformats.org/officeDocument/2006/relationships/tags" Target="../tags/tag16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4.xml"/><Relationship Id="rId4"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5.xml"/><Relationship Id="rId5" Type="http://schemas.openxmlformats.org/officeDocument/2006/relationships/slideLayout" Target="../slideLayouts/slideLayout15.xml"/><Relationship Id="rId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34FCF-A8D7-A2C9-EE7A-DC33A54D719A}"/>
              </a:ext>
            </a:extLst>
          </p:cNvPr>
          <p:cNvSpPr txBox="1"/>
          <p:nvPr>
            <p:custDataLst>
              <p:tags r:id="rId1"/>
            </p:custDataLst>
          </p:nvPr>
        </p:nvSpPr>
        <p:spPr>
          <a:xfrm>
            <a:off x="574094" y="5122305"/>
            <a:ext cx="4873491" cy="1015663"/>
          </a:xfrm>
          <a:prstGeom prst="rect">
            <a:avLst/>
          </a:prstGeom>
          <a:noFill/>
        </p:spPr>
        <p:txBody>
          <a:bodyPr wrap="square" lIns="91440" tIns="45720" rIns="91440" bIns="45720" anchor="t">
            <a:spAutoFit/>
          </a:bodyPr>
          <a:lstStyle/>
          <a:p>
            <a:endParaRPr lang="en-US" sz="2000" dirty="0">
              <a:solidFill>
                <a:schemeClr val="bg1"/>
              </a:solidFill>
              <a:cs typeface="Arial"/>
            </a:endParaRPr>
          </a:p>
          <a:p>
            <a:r>
              <a:rPr lang="en-US" sz="2000" dirty="0" err="1">
                <a:solidFill>
                  <a:schemeClr val="bg1"/>
                </a:solidFill>
                <a:cs typeface="Arial"/>
              </a:rPr>
              <a:t>Présenté</a:t>
            </a:r>
            <a:r>
              <a:rPr lang="en-US" sz="2000" dirty="0">
                <a:solidFill>
                  <a:schemeClr val="bg1"/>
                </a:solidFill>
                <a:cs typeface="Arial"/>
              </a:rPr>
              <a:t> par : </a:t>
            </a:r>
            <a:r>
              <a:rPr lang="en-US" sz="2000" dirty="0">
                <a:solidFill>
                  <a:srgbClr val="FF0000"/>
                </a:solidFill>
                <a:cs typeface="Arial"/>
              </a:rPr>
              <a:t>X</a:t>
            </a:r>
          </a:p>
          <a:p>
            <a:r>
              <a:rPr lang="en-US" sz="2000" dirty="0">
                <a:solidFill>
                  <a:schemeClr val="bg1"/>
                </a:solidFill>
                <a:cs typeface="Arial"/>
              </a:rPr>
              <a:t>Date : </a:t>
            </a:r>
            <a:r>
              <a:rPr lang="en-US" sz="2000" dirty="0">
                <a:solidFill>
                  <a:srgbClr val="FF0000"/>
                </a:solidFill>
                <a:cs typeface="Arial"/>
              </a:rPr>
              <a:t>X</a:t>
            </a:r>
          </a:p>
        </p:txBody>
      </p:sp>
      <p:sp>
        <p:nvSpPr>
          <p:cNvPr id="4" name="Title 3">
            <a:extLst>
              <a:ext uri="{FF2B5EF4-FFF2-40B4-BE49-F238E27FC236}">
                <a16:creationId xmlns:a16="http://schemas.microsoft.com/office/drawing/2014/main" id="{B7DDE468-EF77-4C76-B707-6E4A286F8A4C}"/>
              </a:ext>
            </a:extLst>
          </p:cNvPr>
          <p:cNvSpPr>
            <a:spLocks noGrp="1"/>
          </p:cNvSpPr>
          <p:nvPr>
            <p:ph type="title" idx="4294967295"/>
            <p:custDataLst>
              <p:tags r:id="rId2"/>
            </p:custDataLst>
          </p:nvPr>
        </p:nvSpPr>
        <p:spPr>
          <a:xfrm>
            <a:off x="574094" y="1856509"/>
            <a:ext cx="6921500" cy="2683741"/>
          </a:xfrm>
        </p:spPr>
        <p:txBody>
          <a:bodyPr>
            <a:normAutofit fontScale="90000"/>
          </a:bodyPr>
          <a:lstStyle/>
          <a:p>
            <a:br>
              <a:rPr lang="en-US" dirty="0"/>
            </a:br>
            <a:br>
              <a:rPr lang="en-US" dirty="0"/>
            </a:br>
            <a:br>
              <a:rPr lang="en-US" dirty="0"/>
            </a:br>
            <a:br>
              <a:rPr lang="en-US" dirty="0"/>
            </a:br>
            <a:br>
              <a:rPr lang="en-US" dirty="0">
                <a:solidFill>
                  <a:schemeClr val="bg1"/>
                </a:solidFill>
              </a:rPr>
            </a:br>
            <a:r>
              <a:rPr lang="en-US" sz="4400" dirty="0" err="1">
                <a:solidFill>
                  <a:schemeClr val="bg1"/>
                </a:solidFill>
                <a:latin typeface="Arial"/>
                <a:cs typeface="Arial"/>
              </a:rPr>
              <a:t>Repenser</a:t>
            </a:r>
            <a:r>
              <a:rPr lang="en-US" sz="4400" dirty="0">
                <a:solidFill>
                  <a:schemeClr val="bg1"/>
                </a:solidFill>
                <a:latin typeface="Arial"/>
                <a:cs typeface="Arial"/>
              </a:rPr>
              <a:t> la </a:t>
            </a:r>
            <a:r>
              <a:rPr lang="en-US" sz="4400" dirty="0" err="1">
                <a:solidFill>
                  <a:schemeClr val="bg1"/>
                </a:solidFill>
                <a:latin typeface="Arial"/>
                <a:cs typeface="Arial"/>
              </a:rPr>
              <a:t>sécurité</a:t>
            </a:r>
            <a:r>
              <a:rPr lang="en-US" sz="4400" dirty="0">
                <a:solidFill>
                  <a:schemeClr val="bg1"/>
                </a:solidFill>
                <a:latin typeface="Arial"/>
                <a:cs typeface="Arial"/>
              </a:rPr>
              <a:t> </a:t>
            </a:r>
            <a:br>
              <a:rPr lang="en-US" sz="4400" dirty="0">
                <a:solidFill>
                  <a:schemeClr val="bg1"/>
                </a:solidFill>
                <a:latin typeface="Arial"/>
                <a:cs typeface="Arial"/>
              </a:rPr>
            </a:br>
            <a:r>
              <a:rPr lang="en-US" sz="4400" dirty="0">
                <a:solidFill>
                  <a:schemeClr val="bg1"/>
                </a:solidFill>
                <a:latin typeface="Arial"/>
                <a:cs typeface="Arial"/>
              </a:rPr>
              <a:t>des patients : </a:t>
            </a:r>
            <a:br>
              <a:rPr lang="en-GB" sz="4400" kern="0" dirty="0">
                <a:solidFill>
                  <a:schemeClr val="bg1"/>
                </a:solidFill>
                <a:effectLst/>
                <a:latin typeface="Calibri"/>
                <a:ea typeface="Calibri" panose="020F0502020204030204" pitchFamily="34" charset="0"/>
                <a:cs typeface="Arial"/>
              </a:rPr>
            </a:br>
            <a:r>
              <a:rPr lang="en-GB" sz="4400" kern="0" dirty="0" err="1">
                <a:solidFill>
                  <a:schemeClr val="bg1"/>
                </a:solidFill>
                <a:effectLst/>
                <a:latin typeface="Calibri"/>
                <a:ea typeface="Calibri" panose="020F0502020204030204" pitchFamily="34" charset="0"/>
                <a:cs typeface="Arial"/>
              </a:rPr>
              <a:t>Promouvoir</a:t>
            </a:r>
            <a:r>
              <a:rPr lang="en-GB" sz="4400" kern="0" dirty="0">
                <a:solidFill>
                  <a:schemeClr val="bg1"/>
                </a:solidFill>
                <a:effectLst/>
                <a:latin typeface="Calibri"/>
                <a:ea typeface="Calibri" panose="020F0502020204030204" pitchFamily="34" charset="0"/>
                <a:cs typeface="Arial"/>
              </a:rPr>
              <a:t> </a:t>
            </a:r>
            <a:r>
              <a:rPr lang="en-GB" sz="4400" kern="0" dirty="0" err="1">
                <a:solidFill>
                  <a:schemeClr val="bg1"/>
                </a:solidFill>
                <a:effectLst/>
                <a:latin typeface="Calibri"/>
                <a:ea typeface="Calibri" panose="020F0502020204030204" pitchFamily="34" charset="0"/>
                <a:cs typeface="Arial"/>
              </a:rPr>
              <a:t>une</a:t>
            </a:r>
            <a:r>
              <a:rPr lang="en-GB" sz="4400" kern="0" dirty="0">
                <a:solidFill>
                  <a:schemeClr val="bg1"/>
                </a:solidFill>
                <a:effectLst/>
                <a:latin typeface="Calibri"/>
                <a:ea typeface="Calibri" panose="020F0502020204030204" pitchFamily="34" charset="0"/>
                <a:cs typeface="Arial"/>
              </a:rPr>
              <a:t> nouvelle </a:t>
            </a:r>
            <a:r>
              <a:rPr lang="en-GB" sz="4400" kern="0" dirty="0" err="1">
                <a:solidFill>
                  <a:schemeClr val="bg1"/>
                </a:solidFill>
                <a:effectLst/>
                <a:latin typeface="Calibri"/>
                <a:ea typeface="Calibri" panose="020F0502020204030204" pitchFamily="34" charset="0"/>
                <a:cs typeface="Arial"/>
              </a:rPr>
              <a:t>approche</a:t>
            </a:r>
            <a:r>
              <a:rPr lang="en-GB" sz="4400" kern="0" dirty="0">
                <a:solidFill>
                  <a:schemeClr val="bg1"/>
                </a:solidFill>
                <a:effectLst/>
                <a:latin typeface="Calibri"/>
                <a:ea typeface="Calibri" panose="020F0502020204030204" pitchFamily="34" charset="0"/>
                <a:cs typeface="Arial"/>
              </a:rPr>
              <a:t> pour des </a:t>
            </a:r>
            <a:r>
              <a:rPr lang="en-GB" sz="4400" kern="0" dirty="0" err="1">
                <a:solidFill>
                  <a:schemeClr val="bg1"/>
                </a:solidFill>
                <a:effectLst/>
                <a:latin typeface="Calibri"/>
                <a:ea typeface="Calibri" panose="020F0502020204030204" pitchFamily="34" charset="0"/>
                <a:cs typeface="Arial"/>
              </a:rPr>
              <a:t>soins</a:t>
            </a:r>
            <a:r>
              <a:rPr lang="en-GB" sz="4400" kern="0" dirty="0">
                <a:solidFill>
                  <a:schemeClr val="bg1"/>
                </a:solidFill>
                <a:effectLst/>
                <a:latin typeface="Calibri"/>
                <a:ea typeface="Calibri" panose="020F0502020204030204" pitchFamily="34" charset="0"/>
                <a:cs typeface="Arial"/>
              </a:rPr>
              <a:t> plus </a:t>
            </a:r>
            <a:r>
              <a:rPr lang="en-GB" sz="4400" kern="0" dirty="0" err="1">
                <a:solidFill>
                  <a:schemeClr val="bg1"/>
                </a:solidFill>
                <a:effectLst/>
                <a:latin typeface="Calibri"/>
                <a:ea typeface="Calibri" panose="020F0502020204030204" pitchFamily="34" charset="0"/>
                <a:cs typeface="Arial"/>
              </a:rPr>
              <a:t>sûrs</a:t>
            </a:r>
            <a:r>
              <a:rPr lang="en-GB" sz="4400" kern="0" dirty="0">
                <a:solidFill>
                  <a:schemeClr val="bg1"/>
                </a:solidFill>
                <a:effectLst/>
                <a:latin typeface="Calibri"/>
                <a:ea typeface="Calibri" panose="020F0502020204030204" pitchFamily="34" charset="0"/>
                <a:cs typeface="Arial"/>
              </a:rPr>
              <a:t> </a:t>
            </a:r>
            <a:r>
              <a:rPr lang="en-GB" sz="4400" kern="0" dirty="0" err="1">
                <a:solidFill>
                  <a:srgbClr val="FF0000"/>
                </a:solidFill>
                <a:effectLst/>
                <a:latin typeface="Calibri"/>
                <a:ea typeface="Calibri" panose="020F0502020204030204" pitchFamily="34" charset="0"/>
                <a:cs typeface="Arial"/>
              </a:rPr>
              <a:t>à</a:t>
            </a:r>
            <a:r>
              <a:rPr lang="en-GB" sz="4400" kern="0" dirty="0">
                <a:solidFill>
                  <a:srgbClr val="FF0000"/>
                </a:solidFill>
                <a:effectLst/>
                <a:latin typeface="Calibri"/>
                <a:ea typeface="Calibri" panose="020F0502020204030204" pitchFamily="34" charset="0"/>
                <a:cs typeface="Arial"/>
              </a:rPr>
              <a:t> [nom de </a:t>
            </a:r>
            <a:r>
              <a:rPr lang="en-GB" sz="4400" kern="0" dirty="0" err="1">
                <a:solidFill>
                  <a:srgbClr val="FF0000"/>
                </a:solidFill>
                <a:effectLst/>
                <a:latin typeface="Calibri"/>
                <a:ea typeface="Calibri" panose="020F0502020204030204" pitchFamily="34" charset="0"/>
                <a:cs typeface="Arial"/>
              </a:rPr>
              <a:t>l’organisation</a:t>
            </a:r>
            <a:r>
              <a:rPr lang="en-GB" sz="4400" kern="0" dirty="0">
                <a:solidFill>
                  <a:srgbClr val="FF0000"/>
                </a:solidFill>
                <a:effectLst/>
                <a:latin typeface="Calibri"/>
                <a:ea typeface="Calibri" panose="020F0502020204030204" pitchFamily="34" charset="0"/>
                <a:cs typeface="Arial"/>
              </a:rPr>
              <a:t>]</a:t>
            </a:r>
            <a:endParaRPr lang="en-CA" sz="4400" b="0" i="1" dirty="0">
              <a:solidFill>
                <a:srgbClr val="FF0000"/>
              </a:solidFill>
              <a:latin typeface="Arial"/>
              <a:cs typeface="Arial"/>
            </a:endParaRPr>
          </a:p>
        </p:txBody>
      </p:sp>
      <p:sp>
        <p:nvSpPr>
          <p:cNvPr id="2" name="TextBox 1">
            <a:extLst>
              <a:ext uri="{FF2B5EF4-FFF2-40B4-BE49-F238E27FC236}">
                <a16:creationId xmlns:a16="http://schemas.microsoft.com/office/drawing/2014/main" id="{4330E441-0FA0-2174-D6E5-EC159E044834}"/>
              </a:ext>
            </a:extLst>
          </p:cNvPr>
          <p:cNvSpPr txBox="1"/>
          <p:nvPr>
            <p:custDataLst>
              <p:tags r:id="rId3"/>
            </p:custDataLst>
          </p:nvPr>
        </p:nvSpPr>
        <p:spPr>
          <a:xfrm>
            <a:off x="1006194" y="345107"/>
            <a:ext cx="66138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rgbClr val="FF0000"/>
                </a:solidFill>
                <a:cs typeface="Arial"/>
              </a:rPr>
              <a:t>Please insert your organization’s logo / </a:t>
            </a:r>
            <a:r>
              <a:rPr lang="en-US" i="1" dirty="0" err="1">
                <a:solidFill>
                  <a:srgbClr val="FF0000"/>
                </a:solidFill>
                <a:cs typeface="Arial"/>
              </a:rPr>
              <a:t>Veuillez</a:t>
            </a:r>
            <a:r>
              <a:rPr lang="en-US" i="1" dirty="0">
                <a:solidFill>
                  <a:srgbClr val="FF0000"/>
                </a:solidFill>
                <a:cs typeface="Arial"/>
              </a:rPr>
              <a:t> </a:t>
            </a:r>
            <a:r>
              <a:rPr lang="en-US" i="1" dirty="0" err="1">
                <a:solidFill>
                  <a:srgbClr val="FF0000"/>
                </a:solidFill>
                <a:cs typeface="Arial"/>
              </a:rPr>
              <a:t>insérer</a:t>
            </a:r>
            <a:r>
              <a:rPr lang="en-US" i="1" dirty="0">
                <a:solidFill>
                  <a:srgbClr val="FF0000"/>
                </a:solidFill>
                <a:cs typeface="Arial"/>
              </a:rPr>
              <a:t> le logo de </a:t>
            </a:r>
            <a:r>
              <a:rPr lang="en-US" i="1" dirty="0" err="1">
                <a:solidFill>
                  <a:srgbClr val="FF0000"/>
                </a:solidFill>
                <a:cs typeface="Arial"/>
              </a:rPr>
              <a:t>votre</a:t>
            </a:r>
            <a:r>
              <a:rPr lang="en-US" i="1" dirty="0">
                <a:solidFill>
                  <a:srgbClr val="FF0000"/>
                </a:solidFill>
                <a:cs typeface="Arial"/>
              </a:rPr>
              <a:t> </a:t>
            </a:r>
            <a:r>
              <a:rPr lang="en-US" i="1" dirty="0" err="1">
                <a:solidFill>
                  <a:srgbClr val="FF0000"/>
                </a:solidFill>
                <a:cs typeface="Arial"/>
              </a:rPr>
              <a:t>organisme</a:t>
            </a:r>
            <a:endParaRPr lang="en-US" i="1" dirty="0">
              <a:solidFill>
                <a:srgbClr val="FF0000"/>
              </a:solidFill>
            </a:endParaRPr>
          </a:p>
        </p:txBody>
      </p:sp>
    </p:spTree>
    <p:extLst>
      <p:ext uri="{BB962C8B-B14F-4D97-AF65-F5344CB8AC3E}">
        <p14:creationId xmlns:p14="http://schemas.microsoft.com/office/powerpoint/2010/main" val="106855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Graphique représentant une balance représentant la prévention des préjudices, inclinée vers la gauche. Il existe différentes techniques de prévention des préjudices répertoriées sur la balance. Texte de l’image : Prévenir les préjudices.">
            <a:extLst>
              <a:ext uri="{FF2B5EF4-FFF2-40B4-BE49-F238E27FC236}">
                <a16:creationId xmlns:a16="http://schemas.microsoft.com/office/drawing/2014/main" id="{14B9A7F3-3E71-9578-58EC-484821458E67}"/>
              </a:ext>
            </a:extLst>
          </p:cNvPr>
          <p:cNvPicPr>
            <a:picLocks noChangeAspect="1"/>
          </p:cNvPicPr>
          <p:nvPr>
            <p:custDataLst>
              <p:tags r:id="rId1"/>
            </p:custDataLst>
          </p:nvPr>
        </p:nvPicPr>
        <p:blipFill>
          <a:blip r:embed="rId14"/>
          <a:srcRect/>
          <a:stretch/>
        </p:blipFill>
        <p:spPr>
          <a:xfrm>
            <a:off x="13855" y="1270"/>
            <a:ext cx="12192000" cy="6858000"/>
          </a:xfrm>
          <a:prstGeom prst="rect">
            <a:avLst/>
          </a:prstGeom>
        </p:spPr>
      </p:pic>
      <p:sp>
        <p:nvSpPr>
          <p:cNvPr id="3" name="Slide Number Placeholder 2">
            <a:extLst>
              <a:ext uri="{FF2B5EF4-FFF2-40B4-BE49-F238E27FC236}">
                <a16:creationId xmlns:a16="http://schemas.microsoft.com/office/drawing/2014/main" id="{B49D6048-3980-4525-B012-586E7C7B66DA}"/>
              </a:ext>
            </a:extLst>
          </p:cNvPr>
          <p:cNvSpPr>
            <a:spLocks noGrp="1"/>
          </p:cNvSpPr>
          <p:nvPr>
            <p:ph type="sldNum" sz="quarter" idx="12"/>
            <p:custDataLst>
              <p:tags r:id="rId2"/>
            </p:custDataLst>
          </p:nvPr>
        </p:nvSpPr>
        <p:spPr/>
        <p:txBody>
          <a:bodyPr/>
          <a:lstStyle/>
          <a:p>
            <a:fld id="{7D0AB2B7-A222-44FF-B180-C8F0FD623967}" type="slidenum">
              <a:rPr lang="en-CA" smtClean="0">
                <a:solidFill>
                  <a:schemeClr val="bg1"/>
                </a:solidFill>
              </a:rPr>
              <a:t>10</a:t>
            </a:fld>
            <a:endParaRPr lang="en-CA">
              <a:solidFill>
                <a:schemeClr val="bg1"/>
              </a:solidFill>
            </a:endParaRPr>
          </a:p>
        </p:txBody>
      </p:sp>
      <p:sp>
        <p:nvSpPr>
          <p:cNvPr id="23" name="Round Diagonal Corner Rectangle 22">
            <a:extLst>
              <a:ext uri="{FF2B5EF4-FFF2-40B4-BE49-F238E27FC236}">
                <a16:creationId xmlns:a16="http://schemas.microsoft.com/office/drawing/2014/main" id="{4AFDBF4A-4252-6593-6286-9F7D1DC4057E}"/>
              </a:ext>
            </a:extLst>
          </p:cNvPr>
          <p:cNvSpPr/>
          <p:nvPr>
            <p:custDataLst>
              <p:tags r:id="rId3"/>
            </p:custDataLst>
          </p:nvPr>
        </p:nvSpPr>
        <p:spPr>
          <a:xfrm rot="20281237">
            <a:off x="7204847" y="2896688"/>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a:t>Assurance et </a:t>
            </a:r>
            <a:r>
              <a:rPr lang="en-US" sz="1600" b="1" dirty="0" err="1"/>
              <a:t>responsabilité</a:t>
            </a:r>
            <a:endParaRPr lang="en-US" sz="1600" b="1" dirty="0"/>
          </a:p>
        </p:txBody>
      </p:sp>
      <p:sp>
        <p:nvSpPr>
          <p:cNvPr id="34" name="Round Diagonal Corner Rectangle 33">
            <a:extLst>
              <a:ext uri="{FF2B5EF4-FFF2-40B4-BE49-F238E27FC236}">
                <a16:creationId xmlns:a16="http://schemas.microsoft.com/office/drawing/2014/main" id="{E64FEB12-081D-82AA-DAA2-ED175E4F9770}"/>
              </a:ext>
            </a:extLst>
          </p:cNvPr>
          <p:cNvSpPr/>
          <p:nvPr>
            <p:custDataLst>
              <p:tags r:id="rId4"/>
            </p:custDataLst>
          </p:nvPr>
        </p:nvSpPr>
        <p:spPr>
          <a:xfrm rot="20281237">
            <a:off x="4838708" y="3852904"/>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Gestion des incidents</a:t>
            </a:r>
          </a:p>
        </p:txBody>
      </p:sp>
      <p:sp>
        <p:nvSpPr>
          <p:cNvPr id="24" name="Round Diagonal Corner Rectangle 23">
            <a:extLst>
              <a:ext uri="{FF2B5EF4-FFF2-40B4-BE49-F238E27FC236}">
                <a16:creationId xmlns:a16="http://schemas.microsoft.com/office/drawing/2014/main" id="{4D473FE5-6CDD-FE95-99FB-484E5AC61686}"/>
              </a:ext>
            </a:extLst>
          </p:cNvPr>
          <p:cNvSpPr/>
          <p:nvPr>
            <p:custDataLst>
              <p:tags r:id="rId5"/>
            </p:custDataLst>
          </p:nvPr>
        </p:nvSpPr>
        <p:spPr>
          <a:xfrm rot="20281237">
            <a:off x="2472570" y="4832652"/>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Politiques, </a:t>
            </a:r>
            <a:r>
              <a:rPr lang="en-US" sz="1600" b="1" dirty="0" err="1"/>
              <a:t>règlements</a:t>
            </a:r>
            <a:r>
              <a:rPr lang="en-US" sz="1600" b="1" dirty="0"/>
              <a:t> et </a:t>
            </a:r>
            <a:r>
              <a:rPr lang="en-US" sz="1600" b="1" dirty="0" err="1"/>
              <a:t>lignes</a:t>
            </a:r>
            <a:r>
              <a:rPr lang="en-US" sz="1600" b="1" dirty="0"/>
              <a:t> directrices</a:t>
            </a:r>
          </a:p>
        </p:txBody>
      </p:sp>
      <p:sp>
        <p:nvSpPr>
          <p:cNvPr id="32" name="Round Diagonal Corner Rectangle 31">
            <a:extLst>
              <a:ext uri="{FF2B5EF4-FFF2-40B4-BE49-F238E27FC236}">
                <a16:creationId xmlns:a16="http://schemas.microsoft.com/office/drawing/2014/main" id="{35E6C3A5-F00E-6EE9-20E5-5E4CFAFC1815}"/>
              </a:ext>
            </a:extLst>
          </p:cNvPr>
          <p:cNvSpPr/>
          <p:nvPr>
            <p:custDataLst>
              <p:tags r:id="rId6"/>
            </p:custDataLst>
          </p:nvPr>
        </p:nvSpPr>
        <p:spPr>
          <a:xfrm rot="20281237">
            <a:off x="7314975" y="1686646"/>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t>Comités</a:t>
            </a:r>
            <a:endParaRPr lang="en-US" sz="1600" b="1" dirty="0"/>
          </a:p>
        </p:txBody>
      </p:sp>
      <p:sp>
        <p:nvSpPr>
          <p:cNvPr id="20" name="Round Diagonal Corner Rectangle 19">
            <a:extLst>
              <a:ext uri="{FF2B5EF4-FFF2-40B4-BE49-F238E27FC236}">
                <a16:creationId xmlns:a16="http://schemas.microsoft.com/office/drawing/2014/main" id="{64D8CCE2-159D-172B-B117-E14192E820FA}"/>
              </a:ext>
            </a:extLst>
          </p:cNvPr>
          <p:cNvSpPr/>
          <p:nvPr>
            <p:custDataLst>
              <p:tags r:id="rId7"/>
            </p:custDataLst>
          </p:nvPr>
        </p:nvSpPr>
        <p:spPr>
          <a:xfrm rot="20281237">
            <a:off x="4969823" y="2666395"/>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t>Projets</a:t>
            </a:r>
            <a:r>
              <a:rPr lang="en-US" sz="1600" b="1" dirty="0"/>
              <a:t> pour la </a:t>
            </a:r>
            <a:r>
              <a:rPr lang="en-US" sz="1600" b="1" dirty="0" err="1"/>
              <a:t>sécurité</a:t>
            </a:r>
            <a:r>
              <a:rPr lang="en-US" sz="1600" b="1" dirty="0"/>
              <a:t> des patients</a:t>
            </a:r>
          </a:p>
        </p:txBody>
      </p:sp>
      <p:sp>
        <p:nvSpPr>
          <p:cNvPr id="21" name="Round Diagonal Corner Rectangle 20">
            <a:extLst>
              <a:ext uri="{FF2B5EF4-FFF2-40B4-BE49-F238E27FC236}">
                <a16:creationId xmlns:a16="http://schemas.microsoft.com/office/drawing/2014/main" id="{DC498F04-7471-A434-CE79-6C0F5C6D1A69}"/>
              </a:ext>
            </a:extLst>
          </p:cNvPr>
          <p:cNvSpPr/>
          <p:nvPr>
            <p:custDataLst>
              <p:tags r:id="rId8"/>
            </p:custDataLst>
          </p:nvPr>
        </p:nvSpPr>
        <p:spPr>
          <a:xfrm rot="20281237">
            <a:off x="2617934" y="3625179"/>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err="1"/>
              <a:t>Cartes</a:t>
            </a:r>
            <a:r>
              <a:rPr lang="en-US" sz="1600" b="1" dirty="0"/>
              <a:t> de </a:t>
            </a:r>
            <a:r>
              <a:rPr lang="en-US" sz="1600" b="1" dirty="0" err="1"/>
              <a:t>pointage</a:t>
            </a:r>
            <a:r>
              <a:rPr lang="en-US" sz="1600" b="1" dirty="0"/>
              <a:t> </a:t>
            </a:r>
            <a:br>
              <a:rPr lang="en-US" sz="1600" b="1" dirty="0"/>
            </a:br>
            <a:r>
              <a:rPr lang="en-US" sz="1600" b="1" dirty="0"/>
              <a:t>et audits</a:t>
            </a:r>
          </a:p>
        </p:txBody>
      </p:sp>
      <p:sp>
        <p:nvSpPr>
          <p:cNvPr id="35" name="Round Diagonal Corner Rectangle 34">
            <a:extLst>
              <a:ext uri="{FF2B5EF4-FFF2-40B4-BE49-F238E27FC236}">
                <a16:creationId xmlns:a16="http://schemas.microsoft.com/office/drawing/2014/main" id="{CAEEDA9B-A7D5-F6B1-16C1-D4CB36813335}"/>
              </a:ext>
            </a:extLst>
          </p:cNvPr>
          <p:cNvSpPr/>
          <p:nvPr>
            <p:custDataLst>
              <p:tags r:id="rId9"/>
            </p:custDataLst>
          </p:nvPr>
        </p:nvSpPr>
        <p:spPr>
          <a:xfrm rot="20281237">
            <a:off x="5573121" y="1260166"/>
            <a:ext cx="2456616"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err="1"/>
              <a:t>Trousses</a:t>
            </a:r>
            <a:r>
              <a:rPr lang="en-US" sz="1600" b="1" dirty="0"/>
              <a:t> </a:t>
            </a:r>
            <a:r>
              <a:rPr lang="en-US" sz="1600" b="1" dirty="0" err="1"/>
              <a:t>d’outils</a:t>
            </a:r>
            <a:r>
              <a:rPr lang="en-US" sz="1600" b="1" dirty="0"/>
              <a:t> et </a:t>
            </a:r>
            <a:r>
              <a:rPr lang="en-US" sz="1600" b="1" dirty="0" err="1"/>
              <a:t>liste</a:t>
            </a:r>
            <a:r>
              <a:rPr lang="en-US" sz="1600" b="1" dirty="0"/>
              <a:t> de </a:t>
            </a:r>
            <a:r>
              <a:rPr lang="en-US" sz="1600" b="1" dirty="0" err="1"/>
              <a:t>vérification</a:t>
            </a:r>
            <a:endParaRPr lang="en-US" sz="1600" b="1" dirty="0"/>
          </a:p>
        </p:txBody>
      </p:sp>
      <p:sp>
        <p:nvSpPr>
          <p:cNvPr id="22" name="Round Diagonal Corner Rectangle 21">
            <a:extLst>
              <a:ext uri="{FF2B5EF4-FFF2-40B4-BE49-F238E27FC236}">
                <a16:creationId xmlns:a16="http://schemas.microsoft.com/office/drawing/2014/main" id="{F5BA4B7C-9BD4-FD55-FA3A-BDFF4121DAD5}"/>
              </a:ext>
            </a:extLst>
          </p:cNvPr>
          <p:cNvSpPr/>
          <p:nvPr>
            <p:custDataLst>
              <p:tags r:id="rId10"/>
            </p:custDataLst>
          </p:nvPr>
        </p:nvSpPr>
        <p:spPr>
          <a:xfrm rot="20281237">
            <a:off x="2748984" y="2317007"/>
            <a:ext cx="2941325" cy="972268"/>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600" b="1" dirty="0" err="1"/>
              <a:t>Responsabilité</a:t>
            </a:r>
            <a:r>
              <a:rPr lang="en-US" sz="1600" b="1" dirty="0"/>
              <a:t> des </a:t>
            </a:r>
            <a:r>
              <a:rPr lang="en-US" sz="1600" b="1" dirty="0" err="1"/>
              <a:t>gestionnaires</a:t>
            </a:r>
            <a:r>
              <a:rPr lang="en-US" sz="1600" b="1" dirty="0"/>
              <a:t> et des </a:t>
            </a:r>
            <a:r>
              <a:rPr lang="en-US" sz="1600" b="1" dirty="0" err="1"/>
              <a:t>départements</a:t>
            </a:r>
            <a:r>
              <a:rPr lang="en-US" sz="1600" b="1" dirty="0"/>
              <a:t> AQ-</a:t>
            </a:r>
            <a:r>
              <a:rPr lang="en-US" sz="1600" b="1" dirty="0" err="1"/>
              <a:t>Sécurité</a:t>
            </a:r>
            <a:endParaRPr lang="en-US" sz="1600" b="1" dirty="0"/>
          </a:p>
        </p:txBody>
      </p:sp>
      <p:sp>
        <p:nvSpPr>
          <p:cNvPr id="9" name="Title 8">
            <a:extLst>
              <a:ext uri="{FF2B5EF4-FFF2-40B4-BE49-F238E27FC236}">
                <a16:creationId xmlns:a16="http://schemas.microsoft.com/office/drawing/2014/main" id="{D343FFAA-306B-49AB-DF2E-941FD9FED93D}"/>
              </a:ext>
            </a:extLst>
          </p:cNvPr>
          <p:cNvSpPr>
            <a:spLocks noGrp="1"/>
          </p:cNvSpPr>
          <p:nvPr>
            <p:ph type="title"/>
            <p:custDataLst>
              <p:tags r:id="rId11"/>
            </p:custDataLst>
          </p:nvPr>
        </p:nvSpPr>
        <p:spPr/>
        <p:txBody>
          <a:bodyPr/>
          <a:lstStyle/>
          <a:p>
            <a:pPr lvl="0"/>
            <a:r>
              <a:rPr lang="en-US" dirty="0" err="1"/>
              <a:t>Prévenir</a:t>
            </a:r>
            <a:br>
              <a:rPr lang="en-US" dirty="0"/>
            </a:br>
            <a:r>
              <a:rPr lang="en-US" dirty="0"/>
              <a:t>les </a:t>
            </a:r>
            <a:r>
              <a:rPr lang="en-US" dirty="0" err="1"/>
              <a:t>préjudices</a:t>
            </a:r>
            <a:endParaRPr lang="en-US" dirty="0"/>
          </a:p>
        </p:txBody>
      </p:sp>
    </p:spTree>
    <p:extLst>
      <p:ext uri="{BB962C8B-B14F-4D97-AF65-F5344CB8AC3E}">
        <p14:creationId xmlns:p14="http://schemas.microsoft.com/office/powerpoint/2010/main" val="262055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suel de deux prestataires de soins de santé assis sur un escalier avec leurs têtes sur leurs bras.">
            <a:extLst>
              <a:ext uri="{FF2B5EF4-FFF2-40B4-BE49-F238E27FC236}">
                <a16:creationId xmlns:a16="http://schemas.microsoft.com/office/drawing/2014/main" id="{8C50FCB8-FAC3-47A9-9F65-7B71AA6CBCA8}"/>
              </a:ext>
            </a:extLst>
          </p:cNvPr>
          <p:cNvPicPr>
            <a:picLocks noGrp="1" noChangeAspect="1" noChangeArrowheads="1"/>
          </p:cNvPicPr>
          <p:nvPr>
            <p:ph type="pic" sz="quarter" idx="4294967295"/>
            <p:custDataLst>
              <p:tags r:id="rId1"/>
            </p:custDataLst>
          </p:nvPr>
        </p:nvPicPr>
        <p:blipFill>
          <a:blip r:embed="rId6"/>
          <a:srcRect l="30" r="30"/>
          <a:stretch/>
        </p:blipFill>
        <p:spPr bwMode="auto">
          <a:xfrm>
            <a:off x="7042542" y="2006600"/>
            <a:ext cx="6069953" cy="4120899"/>
          </a:xfrm>
          <a:prstGeom prst="round2DiagRect">
            <a:avLst/>
          </a:prstGeom>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7ED20E7-511D-6B4D-94ED-B1FE3A9586CD}"/>
              </a:ext>
            </a:extLst>
          </p:cNvPr>
          <p:cNvSpPr>
            <a:spLocks noGrp="1"/>
          </p:cNvSpPr>
          <p:nvPr>
            <p:ph idx="1"/>
            <p:custDataLst>
              <p:tags r:id="rId2"/>
            </p:custDataLst>
          </p:nvPr>
        </p:nvSpPr>
        <p:spPr>
          <a:xfrm>
            <a:off x="838200" y="2341417"/>
            <a:ext cx="10515600" cy="3835545"/>
          </a:xfrm>
        </p:spPr>
        <p:txBody>
          <a:bodyPr vert="horz" lIns="91440" tIns="45720" rIns="91440" bIns="45720" rtlCol="0" anchor="t">
            <a:normAutofit/>
          </a:bodyPr>
          <a:lstStyle/>
          <a:p>
            <a:pPr marL="558165" indent="-456565">
              <a:buFont typeface="Arial" panose="020B0604020202020204" pitchFamily="34" charset="0"/>
              <a:buChar char="•"/>
            </a:pPr>
            <a:r>
              <a:rPr lang="en-US" dirty="0" err="1">
                <a:latin typeface="Arial"/>
                <a:cs typeface="Arial"/>
              </a:rPr>
              <a:t>Découragé</a:t>
            </a:r>
            <a:endParaRPr lang="en-US" dirty="0">
              <a:latin typeface="Arial"/>
              <a:cs typeface="Arial"/>
            </a:endParaRPr>
          </a:p>
          <a:p>
            <a:pPr marL="558165" indent="-456565">
              <a:buFont typeface="Arial" panose="020B0604020202020204" pitchFamily="34" charset="0"/>
              <a:buChar char="•"/>
            </a:pPr>
            <a:r>
              <a:rPr lang="en-US" dirty="0" err="1">
                <a:latin typeface="Arial"/>
                <a:cs typeface="Arial"/>
              </a:rPr>
              <a:t>Désengagé</a:t>
            </a:r>
            <a:endParaRPr lang="en-US" dirty="0">
              <a:latin typeface="Arial"/>
              <a:cs typeface="Arial"/>
            </a:endParaRPr>
          </a:p>
          <a:p>
            <a:pPr marL="558165" indent="-456565">
              <a:buFont typeface="Arial" panose="020B0604020202020204" pitchFamily="34" charset="0"/>
              <a:buChar char="•"/>
            </a:pPr>
            <a:r>
              <a:rPr lang="en-US" dirty="0" err="1">
                <a:latin typeface="Arial"/>
                <a:cs typeface="Arial"/>
              </a:rPr>
              <a:t>Débordé</a:t>
            </a:r>
            <a:endParaRPr lang="en-US" dirty="0">
              <a:latin typeface="Arial"/>
              <a:cs typeface="Arial"/>
            </a:endParaRPr>
          </a:p>
          <a:p>
            <a:pPr marL="558165" indent="-456565">
              <a:buFont typeface="Arial" panose="020B0604020202020204" pitchFamily="34" charset="0"/>
              <a:buChar char="•"/>
            </a:pPr>
            <a:r>
              <a:rPr lang="en-US" dirty="0" err="1">
                <a:latin typeface="Arial"/>
                <a:cs typeface="Arial"/>
              </a:rPr>
              <a:t>Surmené</a:t>
            </a:r>
            <a:endParaRPr lang="en-US" dirty="0">
              <a:latin typeface="Arial"/>
              <a:cs typeface="Arial"/>
            </a:endParaRPr>
          </a:p>
          <a:p>
            <a:pPr marL="558165" indent="-456565">
              <a:buFont typeface="Arial" panose="020B0604020202020204" pitchFamily="34" charset="0"/>
              <a:buChar char="•"/>
            </a:pPr>
            <a:r>
              <a:rPr lang="en-US" dirty="0" err="1">
                <a:latin typeface="Arial"/>
                <a:cs typeface="Arial"/>
              </a:rPr>
              <a:t>En</a:t>
            </a:r>
            <a:r>
              <a:rPr lang="en-US" dirty="0">
                <a:latin typeface="Arial"/>
                <a:cs typeface="Arial"/>
              </a:rPr>
              <a:t> manque de </a:t>
            </a:r>
            <a:br>
              <a:rPr lang="en-US" dirty="0">
                <a:latin typeface="Arial"/>
                <a:cs typeface="Arial"/>
              </a:rPr>
            </a:br>
            <a:r>
              <a:rPr lang="en-US" dirty="0" err="1">
                <a:latin typeface="Arial"/>
                <a:cs typeface="Arial"/>
              </a:rPr>
              <a:t>sécurité</a:t>
            </a:r>
            <a:r>
              <a:rPr lang="en-US" dirty="0">
                <a:latin typeface="Arial"/>
                <a:cs typeface="Arial"/>
              </a:rPr>
              <a:t> </a:t>
            </a:r>
            <a:r>
              <a:rPr lang="en-US" dirty="0" err="1">
                <a:latin typeface="Arial"/>
                <a:cs typeface="Arial"/>
              </a:rPr>
              <a:t>psychologique</a:t>
            </a:r>
            <a:r>
              <a:rPr lang="en-US" dirty="0">
                <a:latin typeface="Arial"/>
                <a:cs typeface="Arial"/>
              </a:rPr>
              <a:t>?</a:t>
            </a:r>
          </a:p>
          <a:p>
            <a:pPr marL="558165" indent="-456565">
              <a:buFont typeface="Arial" panose="020B0604020202020204" pitchFamily="34" charset="0"/>
              <a:buChar char="•"/>
            </a:pPr>
            <a:endParaRPr lang="en-US" dirty="0">
              <a:latin typeface="Arial"/>
              <a:cs typeface="Arial"/>
            </a:endParaRPr>
          </a:p>
        </p:txBody>
      </p:sp>
      <p:sp>
        <p:nvSpPr>
          <p:cNvPr id="3" name="Title 2">
            <a:extLst>
              <a:ext uri="{FF2B5EF4-FFF2-40B4-BE49-F238E27FC236}">
                <a16:creationId xmlns:a16="http://schemas.microsoft.com/office/drawing/2014/main" id="{08D44E04-88EF-E140-9E3D-7667DCFEB4E6}"/>
              </a:ext>
            </a:extLst>
          </p:cNvPr>
          <p:cNvSpPr>
            <a:spLocks noGrp="1"/>
          </p:cNvSpPr>
          <p:nvPr>
            <p:ph type="title"/>
            <p:custDataLst>
              <p:tags r:id="rId3"/>
            </p:custDataLst>
          </p:nvPr>
        </p:nvSpPr>
        <p:spPr>
          <a:xfrm>
            <a:off x="838200" y="681037"/>
            <a:ext cx="10515600" cy="1325563"/>
          </a:xfrm>
        </p:spPr>
        <p:txBody>
          <a:bodyPr>
            <a:normAutofit/>
          </a:bodyPr>
          <a:lstStyle/>
          <a:p>
            <a:r>
              <a:rPr lang="en-US" dirty="0" err="1">
                <a:latin typeface="Arial"/>
                <a:cs typeface="Arial"/>
              </a:rPr>
              <a:t>Ces</a:t>
            </a:r>
            <a:r>
              <a:rPr lang="en-US" dirty="0">
                <a:latin typeface="Arial"/>
                <a:cs typeface="Arial"/>
              </a:rPr>
              <a:t> </a:t>
            </a:r>
            <a:r>
              <a:rPr lang="en-US" dirty="0" err="1">
                <a:latin typeface="Arial"/>
                <a:cs typeface="Arial"/>
              </a:rPr>
              <a:t>approches</a:t>
            </a:r>
            <a:r>
              <a:rPr lang="en-US" dirty="0">
                <a:latin typeface="Arial"/>
                <a:cs typeface="Arial"/>
              </a:rPr>
              <a:t> </a:t>
            </a:r>
            <a:r>
              <a:rPr lang="en-US" dirty="0" err="1">
                <a:latin typeface="Arial"/>
                <a:cs typeface="Arial"/>
              </a:rPr>
              <a:t>contribuent-elles</a:t>
            </a:r>
            <a:r>
              <a:rPr lang="en-US" dirty="0">
                <a:latin typeface="Arial"/>
                <a:cs typeface="Arial"/>
              </a:rPr>
              <a:t> </a:t>
            </a:r>
            <a:br>
              <a:rPr lang="en-US" dirty="0">
                <a:latin typeface="Arial"/>
                <a:cs typeface="Arial"/>
              </a:rPr>
            </a:br>
            <a:r>
              <a:rPr lang="en-US" dirty="0" err="1">
                <a:latin typeface="Arial"/>
                <a:cs typeface="Arial"/>
              </a:rPr>
              <a:t>à</a:t>
            </a:r>
            <a:r>
              <a:rPr lang="en-US" dirty="0">
                <a:latin typeface="Arial"/>
                <a:cs typeface="Arial"/>
              </a:rPr>
              <a:t> </a:t>
            </a:r>
            <a:r>
              <a:rPr lang="en-US" dirty="0" err="1">
                <a:latin typeface="Arial"/>
                <a:cs typeface="Arial"/>
              </a:rPr>
              <a:t>ce</a:t>
            </a:r>
            <a:r>
              <a:rPr lang="en-US" dirty="0">
                <a:latin typeface="Arial"/>
                <a:cs typeface="Arial"/>
              </a:rPr>
              <a:t> que le personnel </a:t>
            </a:r>
            <a:r>
              <a:rPr lang="en-US" dirty="0" err="1">
                <a:latin typeface="Arial"/>
                <a:cs typeface="Arial"/>
              </a:rPr>
              <a:t>soit</a:t>
            </a:r>
            <a:r>
              <a:rPr lang="en-US" dirty="0">
                <a:latin typeface="Arial"/>
                <a:cs typeface="Arial"/>
              </a:rPr>
              <a:t> :</a:t>
            </a:r>
            <a:endParaRPr lang="en-US" dirty="0"/>
          </a:p>
        </p:txBody>
      </p:sp>
    </p:spTree>
    <p:extLst>
      <p:ext uri="{BB962C8B-B14F-4D97-AF65-F5344CB8AC3E}">
        <p14:creationId xmlns:p14="http://schemas.microsoft.com/office/powerpoint/2010/main" val="217683292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2E920D-BE84-662B-0523-FE2498FBCD49}"/>
              </a:ext>
            </a:extLst>
          </p:cNvPr>
          <p:cNvSpPr txBox="1">
            <a:spLocks noGrp="1"/>
          </p:cNvSpPr>
          <p:nvPr>
            <p:ph type="title" idx="4294967295"/>
            <p:custDataLst>
              <p:tags r:id="rId1"/>
            </p:custDataLst>
          </p:nvPr>
        </p:nvSpPr>
        <p:spPr>
          <a:xfrm>
            <a:off x="667512" y="2146892"/>
            <a:ext cx="5428488" cy="29443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Arial"/>
                <a:ea typeface="+mj-ea"/>
                <a:cs typeface="Arial"/>
              </a:rPr>
              <a:t>Notre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histoire</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démontre</a:t>
            </a:r>
            <a:r>
              <a:rPr kumimoji="0" lang="en-US" sz="4400" b="1" i="0" u="none" strike="noStrike" kern="1200" cap="none" spc="0" normalizeH="0" baseline="0" noProof="0" dirty="0">
                <a:ln>
                  <a:noFill/>
                </a:ln>
                <a:solidFill>
                  <a:schemeClr val="accent1"/>
                </a:solidFill>
                <a:effectLst/>
                <a:uLnTx/>
                <a:uFillTx/>
                <a:latin typeface="Arial"/>
                <a:ea typeface="+mj-ea"/>
                <a:cs typeface="Arial"/>
              </a:rPr>
              <a:t>-t-</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elle</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br>
              <a:rPr kumimoji="0" lang="en-US" sz="4400" b="1" i="0" u="none" strike="noStrike" kern="1200" cap="none" spc="0" normalizeH="0" baseline="0" noProof="0" dirty="0">
                <a:ln>
                  <a:noFill/>
                </a:ln>
                <a:solidFill>
                  <a:schemeClr val="accent1"/>
                </a:solidFill>
                <a:effectLst/>
                <a:uLnTx/>
                <a:uFillTx/>
                <a:latin typeface="Arial"/>
                <a:ea typeface="+mj-ea"/>
                <a:cs typeface="Arial"/>
              </a:rPr>
            </a:br>
            <a:r>
              <a:rPr kumimoji="0" lang="en-US" sz="4400" b="1" i="0" u="none" strike="noStrike" kern="1200" cap="none" spc="0" normalizeH="0" baseline="0" noProof="0" dirty="0">
                <a:ln>
                  <a:noFill/>
                </a:ln>
                <a:solidFill>
                  <a:schemeClr val="accent1"/>
                </a:solidFill>
                <a:effectLst/>
                <a:uLnTx/>
                <a:uFillTx/>
                <a:latin typeface="Arial"/>
                <a:ea typeface="+mj-ea"/>
                <a:cs typeface="Arial"/>
              </a:rPr>
              <a:t>que nous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devons</a:t>
            </a:r>
            <a:r>
              <a:rPr kumimoji="0" lang="en-US" sz="4400" b="1" i="0" u="none" strike="noStrike" kern="1200" cap="none" spc="0" normalizeH="0" baseline="0" noProof="0" dirty="0">
                <a:ln>
                  <a:noFill/>
                </a:ln>
                <a:solidFill>
                  <a:schemeClr val="accent1"/>
                </a:solidFill>
                <a:effectLst/>
                <a:uLnTx/>
                <a:uFillTx/>
                <a:latin typeface="Arial"/>
                <a:ea typeface="+mj-ea"/>
                <a:cs typeface="Arial"/>
              </a:rPr>
              <a:t> faire les choses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différemment</a:t>
            </a:r>
            <a:r>
              <a:rPr kumimoji="0" lang="en-US" sz="4400" b="1" i="0" u="none" strike="noStrike" kern="1200" cap="none" spc="0" normalizeH="0" baseline="0" noProof="0" dirty="0">
                <a:ln>
                  <a:noFill/>
                </a:ln>
                <a:solidFill>
                  <a:schemeClr val="accent1"/>
                </a:solidFill>
                <a:effectLst/>
                <a:uLnTx/>
                <a:uFillTx/>
                <a:latin typeface="Arial"/>
                <a:ea typeface="+mj-ea"/>
                <a:cs typeface="Arial"/>
              </a:rPr>
              <a:t>?</a:t>
            </a:r>
            <a:endPar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538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F35ACF-3948-42BE-AB85-D572AD0C1F8D}"/>
              </a:ext>
            </a:extLst>
          </p:cNvPr>
          <p:cNvSpPr>
            <a:spLocks noGrp="1"/>
          </p:cNvSpPr>
          <p:nvPr>
            <p:ph type="sldNum" sz="quarter" idx="12"/>
            <p:custDataLst>
              <p:tags r:id="rId1"/>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4" name="Group 23" descr="Un tableau circulaire qui comprend des informations sur la mesure et la surveillance de la sécurité.">
            <a:extLst>
              <a:ext uri="{FF2B5EF4-FFF2-40B4-BE49-F238E27FC236}">
                <a16:creationId xmlns:a16="http://schemas.microsoft.com/office/drawing/2014/main" id="{D52380A5-1DE3-3BE9-2C2B-B8B5C7A32362}"/>
              </a:ext>
            </a:extLst>
          </p:cNvPr>
          <p:cNvGrpSpPr/>
          <p:nvPr>
            <p:custDataLst>
              <p:tags r:id="rId2"/>
            </p:custDataLst>
          </p:nvPr>
        </p:nvGrpSpPr>
        <p:grpSpPr>
          <a:xfrm>
            <a:off x="479887" y="566728"/>
            <a:ext cx="5688966" cy="5454607"/>
            <a:chOff x="656349" y="263593"/>
            <a:chExt cx="5688966" cy="5454607"/>
          </a:xfrm>
        </p:grpSpPr>
        <p:sp>
          <p:nvSpPr>
            <p:cNvPr id="10" name="Oval 9">
              <a:extLst>
                <a:ext uri="{FF2B5EF4-FFF2-40B4-BE49-F238E27FC236}">
                  <a16:creationId xmlns:a16="http://schemas.microsoft.com/office/drawing/2014/main" id="{7ED7599A-A2C7-6C9E-E975-E61DA183CE8B}"/>
                </a:ext>
              </a:extLst>
            </p:cNvPr>
            <p:cNvSpPr/>
            <p:nvPr/>
          </p:nvSpPr>
          <p:spPr>
            <a:xfrm>
              <a:off x="1713711" y="1347962"/>
              <a:ext cx="3565002" cy="3565002"/>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04A7EEEF-B50C-4BF9-CF2B-955FDC35E1FB}"/>
                </a:ext>
              </a:extLst>
            </p:cNvPr>
            <p:cNvGrpSpPr/>
            <p:nvPr/>
          </p:nvGrpSpPr>
          <p:grpSpPr>
            <a:xfrm>
              <a:off x="2655653" y="263593"/>
              <a:ext cx="1712837" cy="1986988"/>
              <a:chOff x="2655653" y="263593"/>
              <a:chExt cx="1712837" cy="1986988"/>
            </a:xfrm>
          </p:grpSpPr>
          <p:sp>
            <p:nvSpPr>
              <p:cNvPr id="2" name="Teardrop 1">
                <a:extLst>
                  <a:ext uri="{FF2B5EF4-FFF2-40B4-BE49-F238E27FC236}">
                    <a16:creationId xmlns:a16="http://schemas.microsoft.com/office/drawing/2014/main" id="{DFF4FBBC-02CF-04E0-8C05-FB8B45EE1593}"/>
                  </a:ext>
                </a:extLst>
              </p:cNvPr>
              <p:cNvSpPr/>
              <p:nvPr/>
            </p:nvSpPr>
            <p:spPr>
              <a:xfrm rot="8100000">
                <a:off x="2655653" y="263593"/>
                <a:ext cx="1712837" cy="1712837"/>
              </a:xfrm>
              <a:prstGeom prst="teardrop">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C40BD23-54B7-A5D7-FB31-AD29F1D214DC}"/>
                  </a:ext>
                </a:extLst>
              </p:cNvPr>
              <p:cNvSpPr txBox="1"/>
              <p:nvPr/>
            </p:nvSpPr>
            <p:spPr>
              <a:xfrm>
                <a:off x="2887372" y="619365"/>
                <a:ext cx="1279516" cy="1631216"/>
              </a:xfrm>
              <a:prstGeom prst="rect">
                <a:avLst/>
              </a:prstGeom>
              <a:noFill/>
            </p:spPr>
            <p:txBody>
              <a:bodyPr wrap="none" rtlCol="0">
                <a:spAutoFit/>
              </a:bodyPr>
              <a:lstStyle/>
              <a:p>
                <a:pPr algn="ctr"/>
                <a:r>
                  <a:rPr lang="en-US" sz="1600" b="1" dirty="0" err="1">
                    <a:solidFill>
                      <a:schemeClr val="bg1"/>
                    </a:solidFill>
                  </a:rPr>
                  <a:t>Préjudices</a:t>
                </a:r>
                <a:r>
                  <a:rPr lang="en-US" sz="1600" b="1" dirty="0">
                    <a:solidFill>
                      <a:schemeClr val="bg1"/>
                    </a:solidFill>
                  </a:rPr>
                  <a:t> </a:t>
                </a:r>
                <a:br>
                  <a:rPr lang="en-US" sz="1600" b="1" dirty="0">
                    <a:solidFill>
                      <a:schemeClr val="bg1"/>
                    </a:solidFill>
                  </a:rPr>
                </a:br>
                <a:r>
                  <a:rPr lang="en-US" sz="1600" b="1" dirty="0" err="1">
                    <a:solidFill>
                      <a:schemeClr val="bg1"/>
                    </a:solidFill>
                  </a:rPr>
                  <a:t>passés</a:t>
                </a:r>
                <a:r>
                  <a:rPr lang="en-US" sz="1600" b="1" dirty="0">
                    <a:solidFill>
                      <a:schemeClr val="bg1"/>
                    </a:solidFill>
                  </a:rPr>
                  <a:t> </a:t>
                </a:r>
                <a:br>
                  <a:rPr lang="en-US" sz="1600" b="1" dirty="0">
                    <a:solidFill>
                      <a:schemeClr val="bg1"/>
                    </a:solidFill>
                  </a:rPr>
                </a:br>
                <a:r>
                  <a:rPr lang="en-US" sz="1100" dirty="0">
                    <a:solidFill>
                      <a:schemeClr val="bg1"/>
                    </a:solidFill>
                  </a:rPr>
                  <a:t>Les </a:t>
                </a:r>
                <a:r>
                  <a:rPr lang="en-US" sz="1100" dirty="0" err="1">
                    <a:solidFill>
                      <a:schemeClr val="bg1"/>
                    </a:solidFill>
                  </a:rPr>
                  <a:t>soins</a:t>
                </a:r>
                <a:r>
                  <a:rPr lang="en-US" sz="1100" dirty="0">
                    <a:solidFill>
                      <a:schemeClr val="bg1"/>
                    </a:solidFill>
                  </a:rPr>
                  <a:t> aux </a:t>
                </a:r>
                <a:br>
                  <a:rPr lang="en-US" sz="1100" dirty="0">
                    <a:solidFill>
                      <a:schemeClr val="bg1"/>
                    </a:solidFill>
                  </a:rPr>
                </a:br>
                <a:r>
                  <a:rPr lang="en-US" sz="1100" dirty="0">
                    <a:solidFill>
                      <a:schemeClr val="bg1"/>
                    </a:solidFill>
                  </a:rPr>
                  <a:t>patients </a:t>
                </a:r>
                <a:r>
                  <a:rPr lang="en-US" sz="1100" dirty="0" err="1">
                    <a:solidFill>
                      <a:schemeClr val="bg1"/>
                    </a:solidFill>
                  </a:rPr>
                  <a:t>ont-ils</a:t>
                </a:r>
                <a:r>
                  <a:rPr lang="en-US" sz="1100" dirty="0">
                    <a:solidFill>
                      <a:schemeClr val="bg1"/>
                    </a:solidFill>
                  </a:rPr>
                  <a:t> </a:t>
                </a:r>
                <a:br>
                  <a:rPr lang="en-US" sz="1100" dirty="0">
                    <a:solidFill>
                      <a:schemeClr val="bg1"/>
                    </a:solidFill>
                  </a:rPr>
                </a:br>
                <a:r>
                  <a:rPr lang="en-US" sz="1100" dirty="0" err="1">
                    <a:solidFill>
                      <a:schemeClr val="bg1"/>
                    </a:solidFill>
                  </a:rPr>
                  <a:t>été</a:t>
                </a:r>
                <a:r>
                  <a:rPr lang="en-US" sz="1100" dirty="0">
                    <a:solidFill>
                      <a:schemeClr val="bg1"/>
                    </a:solidFill>
                  </a:rPr>
                  <a:t> </a:t>
                </a:r>
                <a:r>
                  <a:rPr lang="en-US" sz="1100" dirty="0" err="1">
                    <a:solidFill>
                      <a:schemeClr val="bg1"/>
                    </a:solidFill>
                  </a:rPr>
                  <a:t>sécuritaires</a:t>
                </a:r>
                <a:r>
                  <a:rPr lang="en-US" sz="1100" dirty="0">
                    <a:solidFill>
                      <a:schemeClr val="bg1"/>
                    </a:solidFill>
                  </a:rPr>
                  <a:t> </a:t>
                </a:r>
                <a:br>
                  <a:rPr lang="en-US" sz="1100" dirty="0">
                    <a:solidFill>
                      <a:schemeClr val="bg1"/>
                    </a:solidFill>
                  </a:rPr>
                </a:br>
                <a:r>
                  <a:rPr lang="en-US" sz="1100" dirty="0">
                    <a:solidFill>
                      <a:schemeClr val="bg1"/>
                    </a:solidFill>
                  </a:rPr>
                  <a:t>par le passé ?</a:t>
                </a:r>
              </a:p>
              <a:p>
                <a:pPr algn="ctr"/>
                <a:endParaRPr lang="en-US" sz="1200" dirty="0">
                  <a:solidFill>
                    <a:schemeClr val="bg1"/>
                  </a:solidFill>
                </a:endParaRPr>
              </a:p>
              <a:p>
                <a:pPr algn="ctr"/>
                <a:endParaRPr lang="en-US" sz="1200" dirty="0">
                  <a:solidFill>
                    <a:schemeClr val="bg1"/>
                  </a:solidFill>
                </a:endParaRPr>
              </a:p>
            </p:txBody>
          </p:sp>
        </p:grpSp>
        <p:grpSp>
          <p:nvGrpSpPr>
            <p:cNvPr id="21" name="Group 20">
              <a:extLst>
                <a:ext uri="{FF2B5EF4-FFF2-40B4-BE49-F238E27FC236}">
                  <a16:creationId xmlns:a16="http://schemas.microsoft.com/office/drawing/2014/main" id="{77F2617E-736E-1157-1157-AE1F77EE143B}"/>
                </a:ext>
              </a:extLst>
            </p:cNvPr>
            <p:cNvGrpSpPr/>
            <p:nvPr/>
          </p:nvGrpSpPr>
          <p:grpSpPr>
            <a:xfrm>
              <a:off x="4666093" y="2053490"/>
              <a:ext cx="1679222" cy="1679222"/>
              <a:chOff x="4666093" y="2053490"/>
              <a:chExt cx="1679222" cy="1679222"/>
            </a:xfrm>
          </p:grpSpPr>
          <p:sp>
            <p:nvSpPr>
              <p:cNvPr id="3" name="Teardrop 2">
                <a:extLst>
                  <a:ext uri="{FF2B5EF4-FFF2-40B4-BE49-F238E27FC236}">
                    <a16:creationId xmlns:a16="http://schemas.microsoft.com/office/drawing/2014/main" id="{03359EF7-4729-104C-CD84-F7F5AC07DCC5}"/>
                  </a:ext>
                </a:extLst>
              </p:cNvPr>
              <p:cNvSpPr/>
              <p:nvPr/>
            </p:nvSpPr>
            <p:spPr>
              <a:xfrm rot="13500000">
                <a:off x="4666093" y="2053490"/>
                <a:ext cx="1679222" cy="1679222"/>
              </a:xfrm>
              <a:prstGeom prst="teardrop">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5D119E5F-A002-4D48-AD0C-CB9BF13FEB60}"/>
                  </a:ext>
                </a:extLst>
              </p:cNvPr>
              <p:cNvSpPr txBox="1"/>
              <p:nvPr/>
            </p:nvSpPr>
            <p:spPr>
              <a:xfrm>
                <a:off x="4762924" y="2389582"/>
                <a:ext cx="1455848" cy="877163"/>
              </a:xfrm>
              <a:prstGeom prst="rect">
                <a:avLst/>
              </a:prstGeom>
              <a:noFill/>
            </p:spPr>
            <p:txBody>
              <a:bodyPr wrap="none" rtlCol="0">
                <a:spAutoFit/>
              </a:bodyPr>
              <a:lstStyle/>
              <a:p>
                <a:pPr algn="ctr"/>
                <a:r>
                  <a:rPr lang="en-US" b="1" dirty="0" err="1">
                    <a:solidFill>
                      <a:schemeClr val="bg1"/>
                    </a:solidFill>
                  </a:rPr>
                  <a:t>Fiabilité</a:t>
                </a:r>
                <a:r>
                  <a:rPr lang="en-US" b="1" dirty="0">
                    <a:solidFill>
                      <a:schemeClr val="bg1"/>
                    </a:solidFill>
                  </a:rPr>
                  <a:t> </a:t>
                </a:r>
              </a:p>
              <a:p>
                <a:pPr algn="ctr"/>
                <a:r>
                  <a:rPr lang="en-US" sz="1100" dirty="0">
                    <a:solidFill>
                      <a:schemeClr val="bg1"/>
                    </a:solidFill>
                  </a:rPr>
                  <a:t>Nos </a:t>
                </a:r>
                <a:r>
                  <a:rPr lang="en-US" sz="1100" dirty="0" err="1">
                    <a:solidFill>
                      <a:schemeClr val="bg1"/>
                    </a:solidFill>
                  </a:rPr>
                  <a:t>systèmes</a:t>
                </a:r>
                <a:r>
                  <a:rPr lang="en-US" sz="1100" dirty="0">
                    <a:solidFill>
                      <a:schemeClr val="bg1"/>
                    </a:solidFill>
                  </a:rPr>
                  <a:t> et </a:t>
                </a:r>
                <a:br>
                  <a:rPr lang="en-US" sz="1100" dirty="0">
                    <a:solidFill>
                      <a:schemeClr val="bg1"/>
                    </a:solidFill>
                  </a:rPr>
                </a:br>
                <a:r>
                  <a:rPr lang="en-US" sz="1100" dirty="0" err="1">
                    <a:solidFill>
                      <a:schemeClr val="bg1"/>
                    </a:solidFill>
                  </a:rPr>
                  <a:t>processus</a:t>
                </a:r>
                <a:r>
                  <a:rPr lang="en-US" sz="1100" dirty="0">
                    <a:solidFill>
                      <a:schemeClr val="bg1"/>
                    </a:solidFill>
                  </a:rPr>
                  <a:t> </a:t>
                </a:r>
                <a:r>
                  <a:rPr lang="en-US" sz="1100" dirty="0" err="1">
                    <a:solidFill>
                      <a:schemeClr val="bg1"/>
                    </a:solidFill>
                  </a:rPr>
                  <a:t>cliniques</a:t>
                </a:r>
                <a:r>
                  <a:rPr lang="en-US" sz="1100" dirty="0">
                    <a:solidFill>
                      <a:schemeClr val="bg1"/>
                    </a:solidFill>
                  </a:rPr>
                  <a:t> </a:t>
                </a:r>
                <a:br>
                  <a:rPr lang="en-US" sz="1100" dirty="0">
                    <a:solidFill>
                      <a:schemeClr val="bg1"/>
                    </a:solidFill>
                  </a:rPr>
                </a:br>
                <a:r>
                  <a:rPr lang="en-US" sz="1100" dirty="0" err="1">
                    <a:solidFill>
                      <a:schemeClr val="bg1"/>
                    </a:solidFill>
                  </a:rPr>
                  <a:t>sont-ils</a:t>
                </a:r>
                <a:r>
                  <a:rPr lang="en-US" sz="1100" dirty="0">
                    <a:solidFill>
                      <a:schemeClr val="bg1"/>
                    </a:solidFill>
                  </a:rPr>
                  <a:t> </a:t>
                </a:r>
                <a:r>
                  <a:rPr lang="en-US" sz="1100" dirty="0" err="1">
                    <a:solidFill>
                      <a:schemeClr val="bg1"/>
                    </a:solidFill>
                  </a:rPr>
                  <a:t>fiables</a:t>
                </a:r>
                <a:r>
                  <a:rPr lang="en-US" sz="1100" dirty="0">
                    <a:solidFill>
                      <a:schemeClr val="bg1"/>
                    </a:solidFill>
                  </a:rPr>
                  <a:t> ?</a:t>
                </a:r>
              </a:p>
            </p:txBody>
          </p:sp>
        </p:grpSp>
        <p:grpSp>
          <p:nvGrpSpPr>
            <p:cNvPr id="20" name="Group 19">
              <a:extLst>
                <a:ext uri="{FF2B5EF4-FFF2-40B4-BE49-F238E27FC236}">
                  <a16:creationId xmlns:a16="http://schemas.microsoft.com/office/drawing/2014/main" id="{AE617B80-5CDF-7B45-74A6-94B11F663368}"/>
                </a:ext>
              </a:extLst>
            </p:cNvPr>
            <p:cNvGrpSpPr/>
            <p:nvPr/>
          </p:nvGrpSpPr>
          <p:grpSpPr>
            <a:xfrm>
              <a:off x="4107717" y="3973485"/>
              <a:ext cx="1744715" cy="1744715"/>
              <a:chOff x="4107717" y="3973485"/>
              <a:chExt cx="1744715" cy="1744715"/>
            </a:xfrm>
          </p:grpSpPr>
          <p:sp>
            <p:nvSpPr>
              <p:cNvPr id="5" name="Teardrop 4">
                <a:extLst>
                  <a:ext uri="{FF2B5EF4-FFF2-40B4-BE49-F238E27FC236}">
                    <a16:creationId xmlns:a16="http://schemas.microsoft.com/office/drawing/2014/main" id="{8353F39A-4A00-2080-0CCA-88B5FC4E08F8}"/>
                  </a:ext>
                </a:extLst>
              </p:cNvPr>
              <p:cNvSpPr/>
              <p:nvPr/>
            </p:nvSpPr>
            <p:spPr>
              <a:xfrm rot="16200000">
                <a:off x="4107717" y="3973485"/>
                <a:ext cx="1744715" cy="1744715"/>
              </a:xfrm>
              <a:prstGeom prst="teardrop">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AA097DE-79F7-2631-49DD-BCD65C902E80}"/>
                  </a:ext>
                </a:extLst>
              </p:cNvPr>
              <p:cNvSpPr txBox="1"/>
              <p:nvPr/>
            </p:nvSpPr>
            <p:spPr>
              <a:xfrm>
                <a:off x="4243196" y="4330316"/>
                <a:ext cx="1455848" cy="1031051"/>
              </a:xfrm>
              <a:prstGeom prst="rect">
                <a:avLst/>
              </a:prstGeom>
              <a:noFill/>
            </p:spPr>
            <p:txBody>
              <a:bodyPr wrap="none" rtlCol="0">
                <a:spAutoFit/>
              </a:bodyPr>
              <a:lstStyle/>
              <a:p>
                <a:pPr algn="ctr"/>
                <a:r>
                  <a:rPr lang="en-US" sz="1400" b="1" dirty="0" err="1">
                    <a:solidFill>
                      <a:schemeClr val="bg1"/>
                    </a:solidFill>
                  </a:rPr>
                  <a:t>Sensibilité</a:t>
                </a:r>
                <a:r>
                  <a:rPr lang="en-US" sz="1400" b="1" dirty="0">
                    <a:solidFill>
                      <a:schemeClr val="bg1"/>
                    </a:solidFill>
                  </a:rPr>
                  <a:t> </a:t>
                </a:r>
                <a:br>
                  <a:rPr lang="en-US" sz="1400" b="1" dirty="0">
                    <a:solidFill>
                      <a:schemeClr val="bg1"/>
                    </a:solidFill>
                  </a:rPr>
                </a:br>
                <a:r>
                  <a:rPr lang="en-US" sz="1400" b="1" dirty="0">
                    <a:solidFill>
                      <a:schemeClr val="bg1"/>
                    </a:solidFill>
                  </a:rPr>
                  <a:t>des operations</a:t>
                </a:r>
              </a:p>
              <a:p>
                <a:pPr algn="ctr"/>
                <a:r>
                  <a:rPr lang="en-US" sz="1100" dirty="0">
                    <a:solidFill>
                      <a:schemeClr val="bg1"/>
                    </a:solidFill>
                  </a:rPr>
                  <a:t>Nos </a:t>
                </a:r>
                <a:r>
                  <a:rPr lang="en-US" sz="1100" dirty="0" err="1">
                    <a:solidFill>
                      <a:schemeClr val="bg1"/>
                    </a:solidFill>
                  </a:rPr>
                  <a:t>soins</a:t>
                </a:r>
                <a:r>
                  <a:rPr lang="en-US" sz="1100" dirty="0">
                    <a:solidFill>
                      <a:schemeClr val="bg1"/>
                    </a:solidFill>
                  </a:rPr>
                  <a:t> </a:t>
                </a:r>
                <a:r>
                  <a:rPr lang="en-US" sz="1100" dirty="0" err="1">
                    <a:solidFill>
                      <a:schemeClr val="bg1"/>
                    </a:solidFill>
                  </a:rPr>
                  <a:t>sont-ils</a:t>
                </a:r>
                <a:r>
                  <a:rPr lang="en-US" sz="1100" dirty="0">
                    <a:solidFill>
                      <a:schemeClr val="bg1"/>
                    </a:solidFill>
                  </a:rPr>
                  <a:t> </a:t>
                </a:r>
                <a:br>
                  <a:rPr lang="en-US" sz="1100" dirty="0">
                    <a:solidFill>
                      <a:schemeClr val="bg1"/>
                    </a:solidFill>
                  </a:rPr>
                </a:br>
                <a:r>
                  <a:rPr lang="en-US" sz="1100" dirty="0" err="1">
                    <a:solidFill>
                      <a:schemeClr val="bg1"/>
                    </a:solidFill>
                  </a:rPr>
                  <a:t>sécuritaires</a:t>
                </a:r>
                <a:r>
                  <a:rPr lang="en-US" sz="1100" dirty="0">
                    <a:solidFill>
                      <a:schemeClr val="bg1"/>
                    </a:solidFill>
                  </a:rPr>
                  <a:t> </a:t>
                </a:r>
                <a:br>
                  <a:rPr lang="en-US" sz="1100" dirty="0">
                    <a:solidFill>
                      <a:schemeClr val="bg1"/>
                    </a:solidFill>
                  </a:rPr>
                </a:br>
                <a:r>
                  <a:rPr lang="en-US" sz="1100" dirty="0" err="1">
                    <a:solidFill>
                      <a:schemeClr val="bg1"/>
                    </a:solidFill>
                  </a:rPr>
                  <a:t>aujourd'hui</a:t>
                </a:r>
                <a:r>
                  <a:rPr lang="en-US" sz="1100" dirty="0">
                    <a:solidFill>
                      <a:schemeClr val="bg1"/>
                    </a:solidFill>
                  </a:rPr>
                  <a:t> ?</a:t>
                </a:r>
              </a:p>
            </p:txBody>
          </p:sp>
        </p:grpSp>
        <p:grpSp>
          <p:nvGrpSpPr>
            <p:cNvPr id="19" name="Group 18">
              <a:extLst>
                <a:ext uri="{FF2B5EF4-FFF2-40B4-BE49-F238E27FC236}">
                  <a16:creationId xmlns:a16="http://schemas.microsoft.com/office/drawing/2014/main" id="{F5D505CB-5C1B-07EE-4E67-118E7B9C0238}"/>
                </a:ext>
              </a:extLst>
            </p:cNvPr>
            <p:cNvGrpSpPr/>
            <p:nvPr/>
          </p:nvGrpSpPr>
          <p:grpSpPr>
            <a:xfrm>
              <a:off x="1290998" y="3973485"/>
              <a:ext cx="1744715" cy="1744715"/>
              <a:chOff x="1290998" y="3973485"/>
              <a:chExt cx="1744715" cy="1744715"/>
            </a:xfrm>
          </p:grpSpPr>
          <p:sp>
            <p:nvSpPr>
              <p:cNvPr id="7" name="Teardrop 6">
                <a:extLst>
                  <a:ext uri="{FF2B5EF4-FFF2-40B4-BE49-F238E27FC236}">
                    <a16:creationId xmlns:a16="http://schemas.microsoft.com/office/drawing/2014/main" id="{F95658AD-6249-3985-E177-98841D6B69EB}"/>
                  </a:ext>
                </a:extLst>
              </p:cNvPr>
              <p:cNvSpPr/>
              <p:nvPr/>
            </p:nvSpPr>
            <p:spPr>
              <a:xfrm>
                <a:off x="1290998" y="3973485"/>
                <a:ext cx="1744715" cy="1744715"/>
              </a:xfrm>
              <a:prstGeom prst="teardrop">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A204D79-0F0C-8067-32D2-D595C2001A72}"/>
                  </a:ext>
                </a:extLst>
              </p:cNvPr>
              <p:cNvSpPr txBox="1"/>
              <p:nvPr/>
            </p:nvSpPr>
            <p:spPr>
              <a:xfrm>
                <a:off x="1397407" y="4379972"/>
                <a:ext cx="1566454" cy="892552"/>
              </a:xfrm>
              <a:prstGeom prst="rect">
                <a:avLst/>
              </a:prstGeom>
              <a:noFill/>
            </p:spPr>
            <p:txBody>
              <a:bodyPr wrap="none" rtlCol="0">
                <a:spAutoFit/>
              </a:bodyPr>
              <a:lstStyle/>
              <a:p>
                <a:pPr algn="ctr"/>
                <a:r>
                  <a:rPr lang="en-US" sz="1400" b="1" dirty="0">
                    <a:solidFill>
                      <a:schemeClr val="bg1"/>
                    </a:solidFill>
                  </a:rPr>
                  <a:t>Anticipation </a:t>
                </a:r>
                <a:br>
                  <a:rPr lang="en-US" sz="1400" b="1" dirty="0">
                    <a:solidFill>
                      <a:schemeClr val="bg1"/>
                    </a:solidFill>
                  </a:rPr>
                </a:br>
                <a:r>
                  <a:rPr lang="en-US" sz="1400" b="1" dirty="0">
                    <a:solidFill>
                      <a:schemeClr val="bg1"/>
                    </a:solidFill>
                  </a:rPr>
                  <a:t>et </a:t>
                </a:r>
                <a:r>
                  <a:rPr lang="en-US" sz="1400" b="1" dirty="0" err="1">
                    <a:solidFill>
                      <a:schemeClr val="bg1"/>
                    </a:solidFill>
                  </a:rPr>
                  <a:t>préparation</a:t>
                </a:r>
                <a:r>
                  <a:rPr lang="en-US" sz="1400" b="1" dirty="0">
                    <a:solidFill>
                      <a:schemeClr val="bg1"/>
                    </a:solidFill>
                  </a:rPr>
                  <a:t> </a:t>
                </a:r>
                <a:br>
                  <a:rPr lang="en-US" sz="1400" b="1" dirty="0">
                    <a:solidFill>
                      <a:schemeClr val="bg1"/>
                    </a:solidFill>
                  </a:rPr>
                </a:br>
                <a:r>
                  <a:rPr lang="en-US" sz="1200" dirty="0">
                    <a:solidFill>
                      <a:schemeClr val="bg1"/>
                    </a:solidFill>
                  </a:rPr>
                  <a:t>Nos </a:t>
                </a:r>
                <a:r>
                  <a:rPr lang="en-US" sz="1200" dirty="0" err="1">
                    <a:solidFill>
                      <a:schemeClr val="bg1"/>
                    </a:solidFill>
                  </a:rPr>
                  <a:t>soins</a:t>
                </a:r>
                <a:r>
                  <a:rPr lang="en-US" sz="1200" dirty="0">
                    <a:solidFill>
                      <a:schemeClr val="bg1"/>
                    </a:solidFill>
                  </a:rPr>
                  <a:t> </a:t>
                </a:r>
                <a:r>
                  <a:rPr lang="en-US" sz="1200" dirty="0" err="1">
                    <a:solidFill>
                      <a:schemeClr val="bg1"/>
                    </a:solidFill>
                  </a:rPr>
                  <a:t>seront-ils</a:t>
                </a:r>
                <a:r>
                  <a:rPr lang="en-US" sz="1200" dirty="0">
                    <a:solidFill>
                      <a:schemeClr val="bg1"/>
                    </a:solidFill>
                  </a:rPr>
                  <a:t> </a:t>
                </a:r>
                <a:br>
                  <a:rPr lang="en-US" sz="1200" dirty="0">
                    <a:solidFill>
                      <a:schemeClr val="bg1"/>
                    </a:solidFill>
                  </a:rPr>
                </a:br>
                <a:r>
                  <a:rPr lang="en-US" sz="1200" dirty="0" err="1">
                    <a:solidFill>
                      <a:schemeClr val="bg1"/>
                    </a:solidFill>
                  </a:rPr>
                  <a:t>sûrs</a:t>
                </a:r>
                <a:r>
                  <a:rPr lang="en-US" sz="1200" dirty="0">
                    <a:solidFill>
                      <a:schemeClr val="bg1"/>
                    </a:solidFill>
                  </a:rPr>
                  <a:t> dans </a:t>
                </a:r>
                <a:r>
                  <a:rPr lang="en-US" sz="1200" dirty="0" err="1">
                    <a:solidFill>
                      <a:schemeClr val="bg1"/>
                    </a:solidFill>
                  </a:rPr>
                  <a:t>l'avenir</a:t>
                </a:r>
                <a:r>
                  <a:rPr lang="en-US" sz="1200" dirty="0">
                    <a:solidFill>
                      <a:schemeClr val="bg1"/>
                    </a:solidFill>
                  </a:rPr>
                  <a:t> ?</a:t>
                </a:r>
              </a:p>
            </p:txBody>
          </p:sp>
        </p:grpSp>
        <p:grpSp>
          <p:nvGrpSpPr>
            <p:cNvPr id="18" name="Group 17">
              <a:extLst>
                <a:ext uri="{FF2B5EF4-FFF2-40B4-BE49-F238E27FC236}">
                  <a16:creationId xmlns:a16="http://schemas.microsoft.com/office/drawing/2014/main" id="{B863711E-E742-BB2E-7EC9-0C2D72B76FA3}"/>
                </a:ext>
              </a:extLst>
            </p:cNvPr>
            <p:cNvGrpSpPr/>
            <p:nvPr/>
          </p:nvGrpSpPr>
          <p:grpSpPr>
            <a:xfrm>
              <a:off x="656349" y="2121316"/>
              <a:ext cx="1703689" cy="1703689"/>
              <a:chOff x="656349" y="2121316"/>
              <a:chExt cx="1703689" cy="1703689"/>
            </a:xfrm>
          </p:grpSpPr>
          <p:sp>
            <p:nvSpPr>
              <p:cNvPr id="9" name="Teardrop 8">
                <a:extLst>
                  <a:ext uri="{FF2B5EF4-FFF2-40B4-BE49-F238E27FC236}">
                    <a16:creationId xmlns:a16="http://schemas.microsoft.com/office/drawing/2014/main" id="{EC6FFEC7-5D7C-65A5-4287-EBB342FD493F}"/>
                  </a:ext>
                </a:extLst>
              </p:cNvPr>
              <p:cNvSpPr/>
              <p:nvPr/>
            </p:nvSpPr>
            <p:spPr>
              <a:xfrm rot="2405514">
                <a:off x="656349" y="2121316"/>
                <a:ext cx="1703689" cy="1703689"/>
              </a:xfrm>
              <a:prstGeom prst="teardrop">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602F426-5ED7-EFC8-E619-DE5F4BF06CE8}"/>
                  </a:ext>
                </a:extLst>
              </p:cNvPr>
              <p:cNvSpPr txBox="1"/>
              <p:nvPr/>
            </p:nvSpPr>
            <p:spPr>
              <a:xfrm>
                <a:off x="771337" y="2434552"/>
                <a:ext cx="1539204" cy="1077218"/>
              </a:xfrm>
              <a:prstGeom prst="rect">
                <a:avLst/>
              </a:prstGeom>
              <a:noFill/>
            </p:spPr>
            <p:txBody>
              <a:bodyPr wrap="none" rtlCol="0">
                <a:spAutoFit/>
              </a:bodyPr>
              <a:lstStyle/>
              <a:p>
                <a:pPr algn="ctr"/>
                <a:r>
                  <a:rPr lang="en-US" sz="1400" b="1" dirty="0" err="1">
                    <a:solidFill>
                      <a:schemeClr val="bg1"/>
                    </a:solidFill>
                  </a:rPr>
                  <a:t>Intégration</a:t>
                </a:r>
                <a:r>
                  <a:rPr lang="en-US" sz="1400" b="1" dirty="0">
                    <a:solidFill>
                      <a:schemeClr val="bg1"/>
                    </a:solidFill>
                  </a:rPr>
                  <a:t> et </a:t>
                </a:r>
                <a:br>
                  <a:rPr lang="en-US" sz="1400" b="1" dirty="0">
                    <a:solidFill>
                      <a:schemeClr val="bg1"/>
                    </a:solidFill>
                  </a:rPr>
                </a:br>
                <a:r>
                  <a:rPr lang="en-US" sz="1400" b="1" dirty="0" err="1">
                    <a:solidFill>
                      <a:schemeClr val="bg1"/>
                    </a:solidFill>
                  </a:rPr>
                  <a:t>apprentissage</a:t>
                </a:r>
                <a:br>
                  <a:rPr lang="en-US" sz="1400" b="1" dirty="0">
                    <a:solidFill>
                      <a:schemeClr val="bg1"/>
                    </a:solidFill>
                  </a:rPr>
                </a:br>
                <a:r>
                  <a:rPr lang="en-US" sz="1200" dirty="0" err="1">
                    <a:solidFill>
                      <a:schemeClr val="bg1"/>
                    </a:solidFill>
                  </a:rPr>
                  <a:t>Sommes</a:t>
                </a:r>
                <a:r>
                  <a:rPr lang="en-US" sz="1200" dirty="0">
                    <a:solidFill>
                      <a:schemeClr val="bg1"/>
                    </a:solidFill>
                  </a:rPr>
                  <a:t>-nous </a:t>
                </a:r>
                <a:r>
                  <a:rPr lang="en-US" sz="1200" dirty="0" err="1">
                    <a:solidFill>
                      <a:schemeClr val="bg1"/>
                    </a:solidFill>
                  </a:rPr>
                  <a:t>en</a:t>
                </a:r>
                <a:r>
                  <a:rPr lang="en-US" sz="1200" dirty="0">
                    <a:solidFill>
                      <a:schemeClr val="bg1"/>
                    </a:solidFill>
                  </a:rPr>
                  <a:t> </a:t>
                </a:r>
                <a:br>
                  <a:rPr lang="en-US" sz="1200" dirty="0">
                    <a:solidFill>
                      <a:schemeClr val="bg1"/>
                    </a:solidFill>
                  </a:rPr>
                </a:br>
                <a:r>
                  <a:rPr lang="en-US" sz="1200" dirty="0">
                    <a:solidFill>
                      <a:schemeClr val="bg1"/>
                    </a:solidFill>
                  </a:rPr>
                  <a:t>train de </a:t>
                </a:r>
                <a:r>
                  <a:rPr lang="en-US" sz="1200" dirty="0" err="1">
                    <a:solidFill>
                      <a:schemeClr val="bg1"/>
                    </a:solidFill>
                  </a:rPr>
                  <a:t>réagir</a:t>
                </a:r>
                <a:r>
                  <a:rPr lang="en-US" sz="1200" dirty="0">
                    <a:solidFill>
                      <a:schemeClr val="bg1"/>
                    </a:solidFill>
                  </a:rPr>
                  <a:t> et </a:t>
                </a:r>
                <a:br>
                  <a:rPr lang="en-US" sz="1200" dirty="0">
                    <a:solidFill>
                      <a:schemeClr val="bg1"/>
                    </a:solidFill>
                  </a:rPr>
                </a:br>
                <a:r>
                  <a:rPr lang="en-US" sz="1200" dirty="0">
                    <a:solidFill>
                      <a:schemeClr val="bg1"/>
                    </a:solidFill>
                  </a:rPr>
                  <a:t>de nous </a:t>
                </a:r>
                <a:r>
                  <a:rPr lang="en-US" sz="1200" dirty="0" err="1">
                    <a:solidFill>
                      <a:schemeClr val="bg1"/>
                    </a:solidFill>
                  </a:rPr>
                  <a:t>améliorer</a:t>
                </a:r>
                <a:r>
                  <a:rPr lang="en-US" sz="1200" dirty="0">
                    <a:solidFill>
                      <a:schemeClr val="bg1"/>
                    </a:solidFill>
                  </a:rPr>
                  <a:t> ?</a:t>
                </a:r>
              </a:p>
            </p:txBody>
          </p:sp>
        </p:grpSp>
        <p:grpSp>
          <p:nvGrpSpPr>
            <p:cNvPr id="23" name="Group 22">
              <a:extLst>
                <a:ext uri="{FF2B5EF4-FFF2-40B4-BE49-F238E27FC236}">
                  <a16:creationId xmlns:a16="http://schemas.microsoft.com/office/drawing/2014/main" id="{E01E1FEB-BD25-2591-F809-1158314D66D7}"/>
                </a:ext>
              </a:extLst>
            </p:cNvPr>
            <p:cNvGrpSpPr/>
            <p:nvPr/>
          </p:nvGrpSpPr>
          <p:grpSpPr>
            <a:xfrm>
              <a:off x="2784179" y="2426978"/>
              <a:ext cx="1424066" cy="1936997"/>
              <a:chOff x="2784179" y="2426978"/>
              <a:chExt cx="1424066" cy="1936997"/>
            </a:xfrm>
          </p:grpSpPr>
          <p:sp>
            <p:nvSpPr>
              <p:cNvPr id="11" name="Oval 10">
                <a:extLst>
                  <a:ext uri="{FF2B5EF4-FFF2-40B4-BE49-F238E27FC236}">
                    <a16:creationId xmlns:a16="http://schemas.microsoft.com/office/drawing/2014/main" id="{07F9B0B3-0E60-00EE-D971-626970066C90}"/>
                  </a:ext>
                </a:extLst>
              </p:cNvPr>
              <p:cNvSpPr/>
              <p:nvPr/>
            </p:nvSpPr>
            <p:spPr>
              <a:xfrm>
                <a:off x="2784179" y="2426978"/>
                <a:ext cx="1424066" cy="1424066"/>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93DBAB6-12BE-37E5-52AC-CFC61E874336}"/>
                  </a:ext>
                </a:extLst>
              </p:cNvPr>
              <p:cNvSpPr txBox="1"/>
              <p:nvPr/>
            </p:nvSpPr>
            <p:spPr>
              <a:xfrm>
                <a:off x="2913498" y="2794315"/>
                <a:ext cx="1167307" cy="1569660"/>
              </a:xfrm>
              <a:prstGeom prst="rect">
                <a:avLst/>
              </a:prstGeom>
              <a:noFill/>
            </p:spPr>
            <p:txBody>
              <a:bodyPr wrap="none" rtlCol="0">
                <a:spAutoFit/>
              </a:bodyPr>
              <a:lstStyle/>
              <a:p>
                <a:pPr algn="ctr"/>
                <a:r>
                  <a:rPr lang="en-US" sz="1200" b="1" dirty="0" err="1">
                    <a:solidFill>
                      <a:schemeClr val="bg1"/>
                    </a:solidFill>
                  </a:rPr>
                  <a:t>Mesure</a:t>
                </a:r>
                <a:r>
                  <a:rPr lang="en-US" sz="1200" b="1" dirty="0">
                    <a:solidFill>
                      <a:schemeClr val="bg1"/>
                    </a:solidFill>
                  </a:rPr>
                  <a:t> et </a:t>
                </a:r>
                <a:br>
                  <a:rPr lang="en-US" sz="1200" b="1" dirty="0">
                    <a:solidFill>
                      <a:schemeClr val="bg1"/>
                    </a:solidFill>
                  </a:rPr>
                </a:br>
                <a:r>
                  <a:rPr lang="en-US" sz="1200" b="1" dirty="0">
                    <a:solidFill>
                      <a:schemeClr val="bg1"/>
                    </a:solidFill>
                  </a:rPr>
                  <a:t>surveillance </a:t>
                </a:r>
                <a:br>
                  <a:rPr lang="en-US" sz="1200" b="1" dirty="0">
                    <a:solidFill>
                      <a:schemeClr val="bg1"/>
                    </a:solidFill>
                  </a:rPr>
                </a:br>
                <a:r>
                  <a:rPr lang="en-US" sz="1200" b="1" dirty="0">
                    <a:solidFill>
                      <a:schemeClr val="bg1"/>
                    </a:solidFill>
                  </a:rPr>
                  <a:t>de la </a:t>
                </a:r>
                <a:r>
                  <a:rPr lang="en-US" sz="1200" b="1" dirty="0" err="1">
                    <a:solidFill>
                      <a:schemeClr val="bg1"/>
                    </a:solidFill>
                  </a:rPr>
                  <a:t>sécurité</a:t>
                </a: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grpSp>
      </p:grpSp>
      <p:sp>
        <p:nvSpPr>
          <p:cNvPr id="8" name="Title 7">
            <a:extLst>
              <a:ext uri="{FF2B5EF4-FFF2-40B4-BE49-F238E27FC236}">
                <a16:creationId xmlns:a16="http://schemas.microsoft.com/office/drawing/2014/main" id="{545BD0FE-EC1C-4921-B241-B0CAD98488A2}"/>
              </a:ext>
            </a:extLst>
          </p:cNvPr>
          <p:cNvSpPr txBox="1">
            <a:spLocks noGrp="1"/>
          </p:cNvSpPr>
          <p:nvPr>
            <p:ph type="title" idx="4294967295"/>
            <p:custDataLst>
              <p:tags r:id="rId3"/>
            </p:custDataLst>
          </p:nvPr>
        </p:nvSpPr>
        <p:spPr>
          <a:xfrm>
            <a:off x="6590063" y="2075456"/>
            <a:ext cx="4763737"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mesure</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 le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contrôle</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 cadre de </a:t>
            </a:r>
            <a:r>
              <a:rPr kumimoji="0" 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sécurité</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916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BD776-33BD-FA33-BC0E-94B145EEA31F}"/>
              </a:ext>
            </a:extLst>
          </p:cNvPr>
          <p:cNvSpPr>
            <a:spLocks noGrp="1"/>
          </p:cNvSpPr>
          <p:nvPr>
            <p:ph type="sldNum" sz="quarter" idx="12"/>
            <p:custDataLst>
              <p:tags r:id="rId1"/>
            </p:custDataLst>
          </p:nvPr>
        </p:nvSpPr>
        <p:spPr/>
        <p:txBody>
          <a:bodyPr/>
          <a:lstStyle/>
          <a:p>
            <a:fld id="{7D0AB2B7-A222-44FF-B180-C8F0FD623967}" type="slidenum">
              <a:rPr lang="en-CA" smtClean="0"/>
              <a:t>14</a:t>
            </a:fld>
            <a:endParaRPr lang="en-CA"/>
          </a:p>
        </p:txBody>
      </p:sp>
      <p:pic>
        <p:nvPicPr>
          <p:cNvPr id="9" name="Picture 8" descr="Visuel de deux guides de discussion. Texte de l'image: Repenser la sécurité des patients. Guide de discussion à l’intention des patients, des prestataires de soins et des leaders.">
            <a:extLst>
              <a:ext uri="{FF2B5EF4-FFF2-40B4-BE49-F238E27FC236}">
                <a16:creationId xmlns:a16="http://schemas.microsoft.com/office/drawing/2014/main" id="{4419C0A2-9995-EE28-1EC9-F74B4CA34E09}"/>
              </a:ext>
            </a:extLst>
          </p:cNvPr>
          <p:cNvPicPr>
            <a:picLocks noChangeAspect="1"/>
          </p:cNvPicPr>
          <p:nvPr>
            <p:custDataLst>
              <p:tags r:id="rId2"/>
            </p:custDataLst>
          </p:nvPr>
        </p:nvPicPr>
        <p:blipFill>
          <a:blip r:embed="rId7"/>
          <a:srcRect/>
          <a:stretch/>
        </p:blipFill>
        <p:spPr>
          <a:xfrm>
            <a:off x="-69272" y="-34209"/>
            <a:ext cx="12330544" cy="6926416"/>
          </a:xfrm>
          <a:prstGeom prst="rect">
            <a:avLst/>
          </a:prstGeom>
        </p:spPr>
      </p:pic>
      <p:sp>
        <p:nvSpPr>
          <p:cNvPr id="11" name="TextBox 10">
            <a:extLst>
              <a:ext uri="{FF2B5EF4-FFF2-40B4-BE49-F238E27FC236}">
                <a16:creationId xmlns:a16="http://schemas.microsoft.com/office/drawing/2014/main" id="{1847E5D5-D147-22E7-73A9-20420945B131}"/>
              </a:ext>
            </a:extLst>
          </p:cNvPr>
          <p:cNvSpPr txBox="1"/>
          <p:nvPr>
            <p:custDataLst>
              <p:tags r:id="rId3"/>
            </p:custDataLst>
          </p:nvPr>
        </p:nvSpPr>
        <p:spPr>
          <a:xfrm>
            <a:off x="422563" y="3082393"/>
            <a:ext cx="5167746" cy="249299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noProof="0" dirty="0">
                <a:solidFill>
                  <a:schemeClr val="bg1"/>
                </a:solidFill>
              </a:rPr>
              <a:t>Tout le monde contribue à la sécurité des patients.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rPr>
              <a:t>ExploronsDesSoinsPlusSurs.ca</a:t>
            </a:r>
            <a:endParaRPr lang="en-US" sz="2400" b="1" dirty="0">
              <a:solidFill>
                <a:schemeClr val="bg1"/>
              </a:solidFill>
            </a:endParaRPr>
          </a:p>
          <a:p>
            <a:endParaRPr lang="en-CA" sz="2800" b="1" dirty="0">
              <a:solidFill>
                <a:schemeClr val="bg1"/>
              </a:solidFill>
            </a:endParaRPr>
          </a:p>
        </p:txBody>
      </p:sp>
      <p:sp>
        <p:nvSpPr>
          <p:cNvPr id="3" name="Title 2">
            <a:extLst>
              <a:ext uri="{FF2B5EF4-FFF2-40B4-BE49-F238E27FC236}">
                <a16:creationId xmlns:a16="http://schemas.microsoft.com/office/drawing/2014/main" id="{21C0995A-B58F-597E-874E-96D2AE532426}"/>
              </a:ext>
            </a:extLst>
          </p:cNvPr>
          <p:cNvSpPr>
            <a:spLocks noGrp="1"/>
          </p:cNvSpPr>
          <p:nvPr>
            <p:ph type="title"/>
            <p:custDataLst>
              <p:tags r:id="rId4"/>
            </p:custDataLst>
          </p:nvPr>
        </p:nvSpPr>
        <p:spPr>
          <a:xfrm>
            <a:off x="554182" y="1594206"/>
            <a:ext cx="4904509" cy="1064445"/>
          </a:xfrm>
        </p:spPr>
        <p:txBody>
          <a:bodyPr>
            <a:normAutofit fontScale="90000"/>
          </a:bodyPr>
          <a:lstStyle/>
          <a:p>
            <a:pPr algn="ctr"/>
            <a:r>
              <a:rPr lang="en-CA" sz="4400" dirty="0">
                <a:solidFill>
                  <a:schemeClr val="bg1"/>
                </a:solidFill>
              </a:rPr>
              <a:t>Changer </a:t>
            </a:r>
            <a:r>
              <a:rPr lang="en-CA" sz="4400" dirty="0" err="1">
                <a:solidFill>
                  <a:schemeClr val="bg1"/>
                </a:solidFill>
              </a:rPr>
              <a:t>notre</a:t>
            </a:r>
            <a:r>
              <a:rPr lang="en-CA" sz="4400" dirty="0">
                <a:solidFill>
                  <a:schemeClr val="bg1"/>
                </a:solidFill>
              </a:rPr>
              <a:t> </a:t>
            </a:r>
            <a:r>
              <a:rPr lang="en-CA" sz="4400" dirty="0" err="1">
                <a:solidFill>
                  <a:schemeClr val="bg1"/>
                </a:solidFill>
              </a:rPr>
              <a:t>façon</a:t>
            </a:r>
            <a:r>
              <a:rPr lang="en-CA" sz="4400" dirty="0">
                <a:solidFill>
                  <a:schemeClr val="bg1"/>
                </a:solidFill>
              </a:rPr>
              <a:t> de </a:t>
            </a:r>
            <a:r>
              <a:rPr lang="en-CA" sz="4400" dirty="0" err="1">
                <a:solidFill>
                  <a:schemeClr val="bg1"/>
                </a:solidFill>
              </a:rPr>
              <a:t>penser</a:t>
            </a:r>
            <a:r>
              <a:rPr lang="en-CA" sz="4400" dirty="0">
                <a:solidFill>
                  <a:schemeClr val="bg1"/>
                </a:solidFill>
              </a:rPr>
              <a:t> </a:t>
            </a:r>
            <a:br>
              <a:rPr lang="en-CA" sz="4400" dirty="0">
                <a:solidFill>
                  <a:schemeClr val="bg1"/>
                </a:solidFill>
              </a:rPr>
            </a:br>
            <a:r>
              <a:rPr lang="en-CA" sz="4400" dirty="0">
                <a:solidFill>
                  <a:schemeClr val="bg1"/>
                </a:solidFill>
              </a:rPr>
              <a:t>la </a:t>
            </a:r>
            <a:r>
              <a:rPr lang="en-CA" sz="4400" dirty="0" err="1">
                <a:solidFill>
                  <a:schemeClr val="bg1"/>
                </a:solidFill>
              </a:rPr>
              <a:t>sécurité</a:t>
            </a:r>
            <a:endParaRPr lang="en-US" dirty="0">
              <a:solidFill>
                <a:schemeClr val="bg1"/>
              </a:solidFill>
            </a:endParaRPr>
          </a:p>
        </p:txBody>
      </p:sp>
    </p:spTree>
    <p:extLst>
      <p:ext uri="{BB962C8B-B14F-4D97-AF65-F5344CB8AC3E}">
        <p14:creationId xmlns:p14="http://schemas.microsoft.com/office/powerpoint/2010/main" val="138769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isuel d’une balance équilibrée. Le côté gauche de la balance représente la prévention des préjudices avec une liste de méthodes répertoriées. Le côté droit de la balance représente la création de la sécurité avec une liste de méthodes répertoriées.">
            <a:extLst>
              <a:ext uri="{FF2B5EF4-FFF2-40B4-BE49-F238E27FC236}">
                <a16:creationId xmlns:a16="http://schemas.microsoft.com/office/drawing/2014/main" id="{4F939F25-FBA3-8736-D042-3E8A0F5672AD}"/>
              </a:ext>
              <a:ext uri="{C183D7F6-B498-43B3-948B-1728B52AA6E4}">
                <adec:decorative xmlns:adec="http://schemas.microsoft.com/office/drawing/2017/decorative" val="0"/>
              </a:ext>
            </a:extLst>
          </p:cNvPr>
          <p:cNvPicPr>
            <a:picLocks noChangeAspect="1"/>
          </p:cNvPicPr>
          <p:nvPr>
            <p:custDataLst>
              <p:tags r:id="rId1"/>
            </p:custDataLst>
          </p:nvPr>
        </p:nvPicPr>
        <p:blipFill>
          <a:blip r:embed="rId23"/>
          <a:srcRect/>
          <a:stretch/>
        </p:blipFill>
        <p:spPr>
          <a:xfrm>
            <a:off x="0" y="-563652"/>
            <a:ext cx="12192000" cy="6858000"/>
          </a:xfrm>
          <a:prstGeom prst="rect">
            <a:avLst/>
          </a:prstGeom>
        </p:spPr>
      </p:pic>
      <p:sp>
        <p:nvSpPr>
          <p:cNvPr id="3" name="Slide Number Placeholder 2">
            <a:extLst>
              <a:ext uri="{FF2B5EF4-FFF2-40B4-BE49-F238E27FC236}">
                <a16:creationId xmlns:a16="http://schemas.microsoft.com/office/drawing/2014/main" id="{B49D6048-3980-4525-B012-586E7C7B66DA}"/>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Round Diagonal Corner Rectangle 28">
            <a:extLst>
              <a:ext uri="{FF2B5EF4-FFF2-40B4-BE49-F238E27FC236}">
                <a16:creationId xmlns:a16="http://schemas.microsoft.com/office/drawing/2014/main" id="{ED23CDDD-4E97-EDBD-849D-565F3409A983}"/>
              </a:ext>
            </a:extLst>
          </p:cNvPr>
          <p:cNvSpPr/>
          <p:nvPr>
            <p:custDataLst>
              <p:tags r:id="rId3"/>
            </p:custDataLst>
          </p:nvPr>
        </p:nvSpPr>
        <p:spPr>
          <a:xfrm>
            <a:off x="9085925" y="3540324"/>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Recherche active des contributions des patients </a:t>
            </a:r>
            <a:br>
              <a:rPr lang="en-US" sz="1200" b="1" dirty="0"/>
            </a:br>
            <a:r>
              <a:rPr lang="en-US" sz="1200" b="1" dirty="0" err="1"/>
              <a:t>ou</a:t>
            </a:r>
            <a:r>
              <a:rPr lang="en-US" sz="1200" b="1" dirty="0"/>
              <a:t> des </a:t>
            </a:r>
            <a:r>
              <a:rPr lang="en-US" sz="1200" b="1" dirty="0" err="1"/>
              <a:t>partenaires</a:t>
            </a:r>
            <a:r>
              <a:rPr lang="en-US" sz="1200" b="1" dirty="0"/>
              <a:t> de </a:t>
            </a:r>
            <a:r>
              <a:rPr lang="en-US" sz="1200" b="1" dirty="0" err="1"/>
              <a:t>soins</a:t>
            </a:r>
            <a:endParaRPr lang="en-US" sz="1200" b="1" dirty="0"/>
          </a:p>
        </p:txBody>
      </p:sp>
      <p:sp>
        <p:nvSpPr>
          <p:cNvPr id="30" name="Round Diagonal Corner Rectangle 29">
            <a:extLst>
              <a:ext uri="{FF2B5EF4-FFF2-40B4-BE49-F238E27FC236}">
                <a16:creationId xmlns:a16="http://schemas.microsoft.com/office/drawing/2014/main" id="{4E5F3F9B-78F4-BFF1-6446-CFD888B93A62}"/>
              </a:ext>
            </a:extLst>
          </p:cNvPr>
          <p:cNvSpPr/>
          <p:nvPr>
            <p:custDataLst>
              <p:tags r:id="rId4"/>
            </p:custDataLst>
          </p:nvPr>
        </p:nvSpPr>
        <p:spPr>
          <a:xfrm>
            <a:off x="9095937" y="2868168"/>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t>Réunions</a:t>
            </a:r>
            <a:r>
              <a:rPr lang="en-US" sz="1400" b="1" dirty="0"/>
              <a:t> et discussions sur la </a:t>
            </a:r>
            <a:r>
              <a:rPr lang="en-US" sz="1400" b="1" dirty="0" err="1"/>
              <a:t>sécurité</a:t>
            </a:r>
            <a:endParaRPr lang="en-US" sz="1400" b="1" dirty="0"/>
          </a:p>
        </p:txBody>
      </p:sp>
      <p:sp>
        <p:nvSpPr>
          <p:cNvPr id="25" name="Round Diagonal Corner Rectangle 24">
            <a:extLst>
              <a:ext uri="{FF2B5EF4-FFF2-40B4-BE49-F238E27FC236}">
                <a16:creationId xmlns:a16="http://schemas.microsoft.com/office/drawing/2014/main" id="{2A30B264-0168-368F-2F22-400D5F0E6549}"/>
              </a:ext>
            </a:extLst>
          </p:cNvPr>
          <p:cNvSpPr/>
          <p:nvPr>
            <p:custDataLst>
              <p:tags r:id="rId5"/>
            </p:custDataLst>
          </p:nvPr>
        </p:nvSpPr>
        <p:spPr>
          <a:xfrm>
            <a:off x="9095937" y="2167060"/>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Coaching</a:t>
            </a:r>
          </a:p>
        </p:txBody>
      </p:sp>
      <p:sp>
        <p:nvSpPr>
          <p:cNvPr id="32" name="Round Diagonal Corner Rectangle 31">
            <a:extLst>
              <a:ext uri="{FF2B5EF4-FFF2-40B4-BE49-F238E27FC236}">
                <a16:creationId xmlns:a16="http://schemas.microsoft.com/office/drawing/2014/main" id="{2045FFCB-117B-D377-D472-3AB2427326D7}"/>
              </a:ext>
            </a:extLst>
          </p:cNvPr>
          <p:cNvSpPr/>
          <p:nvPr>
            <p:custDataLst>
              <p:tags r:id="rId6"/>
            </p:custDataLst>
          </p:nvPr>
        </p:nvSpPr>
        <p:spPr>
          <a:xfrm>
            <a:off x="9095937" y="1494562"/>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Une manière de </a:t>
            </a:r>
            <a:r>
              <a:rPr lang="en-US" sz="1400" b="1" dirty="0" err="1"/>
              <a:t>penser</a:t>
            </a:r>
            <a:r>
              <a:rPr lang="en-US" sz="1400" b="1" dirty="0"/>
              <a:t>, </a:t>
            </a:r>
            <a:r>
              <a:rPr lang="en-US" sz="1400" b="1" dirty="0" err="1"/>
              <a:t>d’agir</a:t>
            </a:r>
            <a:r>
              <a:rPr lang="en-US" sz="1400" b="1" dirty="0"/>
              <a:t>, de </a:t>
            </a:r>
            <a:r>
              <a:rPr lang="en-US" sz="1400" b="1" dirty="0" err="1"/>
              <a:t>répondre</a:t>
            </a:r>
            <a:endParaRPr lang="en-US" sz="1400" b="1" dirty="0"/>
          </a:p>
        </p:txBody>
      </p:sp>
      <p:sp>
        <p:nvSpPr>
          <p:cNvPr id="28" name="Round Diagonal Corner Rectangle 27">
            <a:extLst>
              <a:ext uri="{FF2B5EF4-FFF2-40B4-BE49-F238E27FC236}">
                <a16:creationId xmlns:a16="http://schemas.microsoft.com/office/drawing/2014/main" id="{F8C6B518-D64F-4363-EE3F-ED2BBE6D66CC}"/>
              </a:ext>
            </a:extLst>
          </p:cNvPr>
          <p:cNvSpPr/>
          <p:nvPr>
            <p:custDataLst>
              <p:tags r:id="rId7"/>
            </p:custDataLst>
          </p:nvPr>
        </p:nvSpPr>
        <p:spPr>
          <a:xfrm>
            <a:off x="6235328" y="3549573"/>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err="1"/>
              <a:t>Curiosité</a:t>
            </a:r>
            <a:r>
              <a:rPr lang="en-US" sz="1400" b="1" dirty="0"/>
              <a:t> et </a:t>
            </a:r>
            <a:r>
              <a:rPr lang="en-US" sz="1400" b="1" dirty="0" err="1"/>
              <a:t>questionnement</a:t>
            </a:r>
            <a:endParaRPr lang="en-US" sz="1400" b="1" dirty="0"/>
          </a:p>
        </p:txBody>
      </p:sp>
      <p:sp>
        <p:nvSpPr>
          <p:cNvPr id="31" name="Round Diagonal Corner Rectangle 30">
            <a:extLst>
              <a:ext uri="{FF2B5EF4-FFF2-40B4-BE49-F238E27FC236}">
                <a16:creationId xmlns:a16="http://schemas.microsoft.com/office/drawing/2014/main" id="{431B6641-EE0B-A53A-E505-CA071023CB07}"/>
              </a:ext>
            </a:extLst>
          </p:cNvPr>
          <p:cNvSpPr/>
          <p:nvPr>
            <p:custDataLst>
              <p:tags r:id="rId8"/>
            </p:custDataLst>
          </p:nvPr>
        </p:nvSpPr>
        <p:spPr>
          <a:xfrm>
            <a:off x="6235328" y="2869811"/>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err="1"/>
              <a:t>Agir</a:t>
            </a:r>
            <a:r>
              <a:rPr lang="en-US" sz="1400" b="1" dirty="0"/>
              <a:t> de manière proactive</a:t>
            </a:r>
          </a:p>
        </p:txBody>
      </p:sp>
      <p:sp>
        <p:nvSpPr>
          <p:cNvPr id="26" name="Round Diagonal Corner Rectangle 25">
            <a:extLst>
              <a:ext uri="{FF2B5EF4-FFF2-40B4-BE49-F238E27FC236}">
                <a16:creationId xmlns:a16="http://schemas.microsoft.com/office/drawing/2014/main" id="{55314F9E-33AD-4ADC-BB45-23E8183CF0F7}"/>
              </a:ext>
            </a:extLst>
          </p:cNvPr>
          <p:cNvSpPr/>
          <p:nvPr>
            <p:custDataLst>
              <p:tags r:id="rId9"/>
            </p:custDataLst>
          </p:nvPr>
        </p:nvSpPr>
        <p:spPr>
          <a:xfrm>
            <a:off x="6235328" y="2190049"/>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err="1"/>
              <a:t>Écouter</a:t>
            </a:r>
            <a:r>
              <a:rPr lang="en-US" sz="1400" b="1" dirty="0"/>
              <a:t>, observer et </a:t>
            </a:r>
            <a:r>
              <a:rPr lang="en-US" sz="1400" b="1" dirty="0" err="1"/>
              <a:t>percevoir</a:t>
            </a:r>
            <a:endParaRPr lang="en-US" sz="1400" b="1" dirty="0"/>
          </a:p>
        </p:txBody>
      </p:sp>
      <p:sp>
        <p:nvSpPr>
          <p:cNvPr id="27" name="Round Diagonal Corner Rectangle 26">
            <a:extLst>
              <a:ext uri="{FF2B5EF4-FFF2-40B4-BE49-F238E27FC236}">
                <a16:creationId xmlns:a16="http://schemas.microsoft.com/office/drawing/2014/main" id="{8187E08D-5434-0EC5-DE6E-E4FDB40D14AD}"/>
              </a:ext>
            </a:extLst>
          </p:cNvPr>
          <p:cNvSpPr/>
          <p:nvPr>
            <p:custDataLst>
              <p:tags r:id="rId10"/>
            </p:custDataLst>
          </p:nvPr>
        </p:nvSpPr>
        <p:spPr>
          <a:xfrm>
            <a:off x="6235328" y="1494562"/>
            <a:ext cx="2739600" cy="583200"/>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Tout le monde </a:t>
            </a:r>
            <a:r>
              <a:rPr lang="en-US" sz="1400" b="1" dirty="0" err="1"/>
              <a:t>contribue</a:t>
            </a:r>
            <a:r>
              <a:rPr lang="en-US" sz="1400" b="1" dirty="0"/>
              <a:t> </a:t>
            </a:r>
            <a:br>
              <a:rPr lang="en-US" sz="1400" b="1" dirty="0"/>
            </a:br>
            <a:r>
              <a:rPr lang="en-US" sz="1400" b="1" dirty="0" err="1"/>
              <a:t>à</a:t>
            </a:r>
            <a:r>
              <a:rPr lang="en-US" sz="1400" b="1" dirty="0"/>
              <a:t> la </a:t>
            </a:r>
            <a:r>
              <a:rPr lang="en-US" sz="1400" b="1" dirty="0" err="1"/>
              <a:t>sécurité</a:t>
            </a:r>
            <a:endParaRPr lang="en-US" sz="1400" b="1" dirty="0"/>
          </a:p>
        </p:txBody>
      </p:sp>
      <p:sp>
        <p:nvSpPr>
          <p:cNvPr id="35" name="TextBox 34">
            <a:extLst>
              <a:ext uri="{FF2B5EF4-FFF2-40B4-BE49-F238E27FC236}">
                <a16:creationId xmlns:a16="http://schemas.microsoft.com/office/drawing/2014/main" id="{D0B2F6F2-4181-8ABA-2E22-A4706EE016FE}"/>
              </a:ext>
            </a:extLst>
          </p:cNvPr>
          <p:cNvSpPr txBox="1"/>
          <p:nvPr>
            <p:custDataLst>
              <p:tags r:id="rId11"/>
            </p:custDataLst>
          </p:nvPr>
        </p:nvSpPr>
        <p:spPr>
          <a:xfrm>
            <a:off x="6505030" y="816477"/>
            <a:ext cx="5230440" cy="584775"/>
          </a:xfrm>
          <a:prstGeom prst="rect">
            <a:avLst/>
          </a:prstGeom>
          <a:noFill/>
        </p:spPr>
        <p:txBody>
          <a:bodyPr wrap="square">
            <a:spAutoFit/>
          </a:bodyPr>
          <a:lstStyle/>
          <a:p>
            <a:pPr lvl="0" algn="ctr"/>
            <a:r>
              <a:rPr lang="en-US" sz="3200" b="1" dirty="0" err="1">
                <a:solidFill>
                  <a:schemeClr val="accent1"/>
                </a:solidFill>
              </a:rPr>
              <a:t>Créer</a:t>
            </a:r>
            <a:r>
              <a:rPr lang="en-US" sz="3200" b="1" dirty="0">
                <a:solidFill>
                  <a:schemeClr val="accent1"/>
                </a:solidFill>
              </a:rPr>
              <a:t> la </a:t>
            </a:r>
            <a:r>
              <a:rPr lang="en-US" sz="3200" b="1" dirty="0" err="1">
                <a:solidFill>
                  <a:schemeClr val="accent1"/>
                </a:solidFill>
              </a:rPr>
              <a:t>sécurité</a:t>
            </a:r>
            <a:endParaRPr lang="en-US" sz="3200" b="1" dirty="0">
              <a:solidFill>
                <a:schemeClr val="accent1"/>
              </a:solidFill>
            </a:endParaRPr>
          </a:p>
        </p:txBody>
      </p:sp>
      <p:sp>
        <p:nvSpPr>
          <p:cNvPr id="21" name="Round Diagonal Corner Rectangle 20">
            <a:extLst>
              <a:ext uri="{FF2B5EF4-FFF2-40B4-BE49-F238E27FC236}">
                <a16:creationId xmlns:a16="http://schemas.microsoft.com/office/drawing/2014/main" id="{0F0FDADF-3C42-EBFE-E2EB-E7961BD00A12}"/>
              </a:ext>
            </a:extLst>
          </p:cNvPr>
          <p:cNvSpPr/>
          <p:nvPr>
            <p:custDataLst>
              <p:tags r:id="rId12"/>
            </p:custDataLst>
          </p:nvPr>
        </p:nvSpPr>
        <p:spPr>
          <a:xfrm>
            <a:off x="3139266" y="3560117"/>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Politiques, </a:t>
            </a:r>
            <a:r>
              <a:rPr lang="en-US" sz="1400" b="1" dirty="0" err="1"/>
              <a:t>règlements</a:t>
            </a:r>
            <a:r>
              <a:rPr lang="en-US" sz="1400" b="1" dirty="0"/>
              <a:t> et </a:t>
            </a:r>
            <a:r>
              <a:rPr lang="en-US" sz="1400" b="1" dirty="0" err="1"/>
              <a:t>lignes</a:t>
            </a:r>
            <a:r>
              <a:rPr lang="en-US" sz="1400" b="1" dirty="0"/>
              <a:t> directrices</a:t>
            </a:r>
          </a:p>
        </p:txBody>
      </p:sp>
      <p:sp>
        <p:nvSpPr>
          <p:cNvPr id="22" name="Round Diagonal Corner Rectangle 21">
            <a:extLst>
              <a:ext uri="{FF2B5EF4-FFF2-40B4-BE49-F238E27FC236}">
                <a16:creationId xmlns:a16="http://schemas.microsoft.com/office/drawing/2014/main" id="{446B1F3C-9D2C-7CB7-8893-2A78F3E11B21}"/>
              </a:ext>
            </a:extLst>
          </p:cNvPr>
          <p:cNvSpPr/>
          <p:nvPr>
            <p:custDataLst>
              <p:tags r:id="rId13"/>
            </p:custDataLst>
          </p:nvPr>
        </p:nvSpPr>
        <p:spPr>
          <a:xfrm>
            <a:off x="3139266" y="2879448"/>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fr-CA" sz="1400" b="1" noProof="0" dirty="0"/>
              <a:t>Comités</a:t>
            </a:r>
          </a:p>
        </p:txBody>
      </p:sp>
      <p:sp>
        <p:nvSpPr>
          <p:cNvPr id="17" name="Round Diagonal Corner Rectangle 16">
            <a:extLst>
              <a:ext uri="{FF2B5EF4-FFF2-40B4-BE49-F238E27FC236}">
                <a16:creationId xmlns:a16="http://schemas.microsoft.com/office/drawing/2014/main" id="{C4A1E760-E276-1F4A-1014-5C67DE8DCDA5}"/>
              </a:ext>
            </a:extLst>
          </p:cNvPr>
          <p:cNvSpPr/>
          <p:nvPr>
            <p:custDataLst>
              <p:tags r:id="rId14"/>
            </p:custDataLst>
          </p:nvPr>
        </p:nvSpPr>
        <p:spPr>
          <a:xfrm>
            <a:off x="3139266" y="2190049"/>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t>Projets</a:t>
            </a:r>
            <a:r>
              <a:rPr lang="en-US" sz="1400" b="1" dirty="0"/>
              <a:t> sur la </a:t>
            </a:r>
            <a:r>
              <a:rPr lang="en-US" sz="1400" b="1" dirty="0" err="1"/>
              <a:t>sécurité</a:t>
            </a:r>
            <a:r>
              <a:rPr lang="en-US" sz="1400" b="1" dirty="0"/>
              <a:t> </a:t>
            </a:r>
            <a:br>
              <a:rPr lang="en-US" sz="1400" b="1" dirty="0"/>
            </a:br>
            <a:r>
              <a:rPr lang="en-US" sz="1400" b="1" dirty="0"/>
              <a:t>des patients</a:t>
            </a:r>
          </a:p>
        </p:txBody>
      </p:sp>
      <p:sp>
        <p:nvSpPr>
          <p:cNvPr id="24" name="Round Diagonal Corner Rectangle 23">
            <a:extLst>
              <a:ext uri="{FF2B5EF4-FFF2-40B4-BE49-F238E27FC236}">
                <a16:creationId xmlns:a16="http://schemas.microsoft.com/office/drawing/2014/main" id="{D112A248-F4AE-565C-6DAB-C14BD9B8049D}"/>
              </a:ext>
            </a:extLst>
          </p:cNvPr>
          <p:cNvSpPr/>
          <p:nvPr>
            <p:custDataLst>
              <p:tags r:id="rId15"/>
            </p:custDataLst>
          </p:nvPr>
        </p:nvSpPr>
        <p:spPr>
          <a:xfrm>
            <a:off x="3139266" y="1509281"/>
            <a:ext cx="2739600" cy="583200"/>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err="1"/>
              <a:t>Trousses</a:t>
            </a:r>
            <a:r>
              <a:rPr lang="en-US" sz="1400" b="1" dirty="0"/>
              <a:t> </a:t>
            </a:r>
            <a:r>
              <a:rPr lang="en-US" sz="1400" b="1" dirty="0" err="1"/>
              <a:t>d’outils</a:t>
            </a:r>
            <a:r>
              <a:rPr lang="en-US" sz="1400" b="1" dirty="0"/>
              <a:t> et </a:t>
            </a:r>
            <a:br>
              <a:rPr lang="en-US" sz="1400" b="1" dirty="0"/>
            </a:br>
            <a:r>
              <a:rPr lang="en-US" sz="1400" b="1" dirty="0" err="1"/>
              <a:t>liste</a:t>
            </a:r>
            <a:r>
              <a:rPr lang="en-US" sz="1400" b="1" dirty="0"/>
              <a:t> de </a:t>
            </a:r>
            <a:r>
              <a:rPr lang="en-US" sz="1400" b="1" dirty="0" err="1"/>
              <a:t>vérification</a:t>
            </a:r>
            <a:endParaRPr lang="en-US" sz="1400" b="1" dirty="0"/>
          </a:p>
        </p:txBody>
      </p:sp>
      <p:sp>
        <p:nvSpPr>
          <p:cNvPr id="20" name="Round Diagonal Corner Rectangle 19">
            <a:extLst>
              <a:ext uri="{FF2B5EF4-FFF2-40B4-BE49-F238E27FC236}">
                <a16:creationId xmlns:a16="http://schemas.microsoft.com/office/drawing/2014/main" id="{C475124E-D3ED-28FB-FC89-019E037B39BE}"/>
              </a:ext>
            </a:extLst>
          </p:cNvPr>
          <p:cNvSpPr/>
          <p:nvPr>
            <p:custDataLst>
              <p:tags r:id="rId16"/>
            </p:custDataLst>
          </p:nvPr>
        </p:nvSpPr>
        <p:spPr>
          <a:xfrm>
            <a:off x="277091" y="3564531"/>
            <a:ext cx="2739600"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a:t>Assurance et </a:t>
            </a:r>
            <a:r>
              <a:rPr lang="en-US" sz="1400" b="1" dirty="0" err="1"/>
              <a:t>responsabilité</a:t>
            </a:r>
            <a:endParaRPr lang="en-US" sz="1400" b="1" dirty="0"/>
          </a:p>
        </p:txBody>
      </p:sp>
      <p:sp>
        <p:nvSpPr>
          <p:cNvPr id="23" name="Round Diagonal Corner Rectangle 22">
            <a:extLst>
              <a:ext uri="{FF2B5EF4-FFF2-40B4-BE49-F238E27FC236}">
                <a16:creationId xmlns:a16="http://schemas.microsoft.com/office/drawing/2014/main" id="{CB05131A-4CA9-C0DD-FABD-DB4B595CE4E6}"/>
              </a:ext>
            </a:extLst>
          </p:cNvPr>
          <p:cNvSpPr/>
          <p:nvPr>
            <p:custDataLst>
              <p:tags r:id="rId17"/>
            </p:custDataLst>
          </p:nvPr>
        </p:nvSpPr>
        <p:spPr>
          <a:xfrm>
            <a:off x="277091" y="2879448"/>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t>Gestions des incidents</a:t>
            </a:r>
          </a:p>
        </p:txBody>
      </p:sp>
      <p:sp>
        <p:nvSpPr>
          <p:cNvPr id="18" name="Round Diagonal Corner Rectangle 17">
            <a:extLst>
              <a:ext uri="{FF2B5EF4-FFF2-40B4-BE49-F238E27FC236}">
                <a16:creationId xmlns:a16="http://schemas.microsoft.com/office/drawing/2014/main" id="{4D17D6EC-941D-6E97-E604-F592DFF2C4DE}"/>
              </a:ext>
            </a:extLst>
          </p:cNvPr>
          <p:cNvSpPr/>
          <p:nvPr>
            <p:custDataLst>
              <p:tags r:id="rId18"/>
            </p:custDataLst>
          </p:nvPr>
        </p:nvSpPr>
        <p:spPr>
          <a:xfrm>
            <a:off x="277091" y="2194365"/>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400" b="1" dirty="0" err="1"/>
              <a:t>Cartes</a:t>
            </a:r>
            <a:r>
              <a:rPr lang="en-US" sz="1400" b="1" dirty="0"/>
              <a:t> de </a:t>
            </a:r>
            <a:r>
              <a:rPr lang="en-US" sz="1400" b="1" dirty="0" err="1"/>
              <a:t>pointage</a:t>
            </a:r>
            <a:r>
              <a:rPr lang="en-US" sz="1400" b="1" dirty="0"/>
              <a:t> et audits</a:t>
            </a:r>
          </a:p>
        </p:txBody>
      </p:sp>
      <p:sp>
        <p:nvSpPr>
          <p:cNvPr id="19" name="Round Diagonal Corner Rectangle 18">
            <a:extLst>
              <a:ext uri="{FF2B5EF4-FFF2-40B4-BE49-F238E27FC236}">
                <a16:creationId xmlns:a16="http://schemas.microsoft.com/office/drawing/2014/main" id="{C3650E7F-70E6-8D29-DBDD-B6423EE4A783}"/>
              </a:ext>
            </a:extLst>
          </p:cNvPr>
          <p:cNvSpPr/>
          <p:nvPr>
            <p:custDataLst>
              <p:tags r:id="rId19"/>
            </p:custDataLst>
          </p:nvPr>
        </p:nvSpPr>
        <p:spPr>
          <a:xfrm>
            <a:off x="277091" y="1509282"/>
            <a:ext cx="2741166" cy="584775"/>
          </a:xfrm>
          <a:prstGeom prst="round2Diag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1200" b="1" dirty="0" err="1"/>
              <a:t>Responsabilité</a:t>
            </a:r>
            <a:r>
              <a:rPr lang="en-US" sz="1200" b="1" dirty="0"/>
              <a:t> des </a:t>
            </a:r>
            <a:r>
              <a:rPr lang="en-US" sz="1200" b="1" dirty="0" err="1"/>
              <a:t>gestionnaires</a:t>
            </a:r>
            <a:r>
              <a:rPr lang="en-US" sz="1200" b="1" dirty="0"/>
              <a:t> et des </a:t>
            </a:r>
            <a:r>
              <a:rPr lang="en-US" sz="1200" b="1" dirty="0" err="1"/>
              <a:t>départements</a:t>
            </a:r>
            <a:r>
              <a:rPr lang="en-US" sz="1200" b="1" dirty="0"/>
              <a:t> AQ-</a:t>
            </a:r>
            <a:r>
              <a:rPr lang="en-US" sz="1200" b="1" dirty="0" err="1"/>
              <a:t>Sécurité</a:t>
            </a:r>
            <a:endParaRPr lang="en-US" sz="1200" b="1" dirty="0"/>
          </a:p>
        </p:txBody>
      </p:sp>
      <p:sp>
        <p:nvSpPr>
          <p:cNvPr id="34" name="Title 33">
            <a:extLst>
              <a:ext uri="{FF2B5EF4-FFF2-40B4-BE49-F238E27FC236}">
                <a16:creationId xmlns:a16="http://schemas.microsoft.com/office/drawing/2014/main" id="{B7A60761-068F-3D34-7AF7-923285F414C4}"/>
              </a:ext>
            </a:extLst>
          </p:cNvPr>
          <p:cNvSpPr txBox="1">
            <a:spLocks noGrp="1"/>
          </p:cNvSpPr>
          <p:nvPr>
            <p:ph type="title" idx="4294967295"/>
            <p:custDataLst>
              <p:tags r:id="rId20"/>
            </p:custDataLst>
          </p:nvPr>
        </p:nvSpPr>
        <p:spPr>
          <a:xfrm>
            <a:off x="301083" y="828513"/>
            <a:ext cx="5577782"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Prévenir</a:t>
            </a:r>
            <a:r>
              <a:rPr kumimoji="0" lang="en-US" sz="3200" b="1" i="0" u="none" strike="noStrike" kern="1200" cap="none" spc="0" normalizeH="0" baseline="0" noProof="0" dirty="0">
                <a:ln>
                  <a:noFill/>
                </a:ln>
                <a:solidFill>
                  <a:schemeClr val="tx1">
                    <a:lumMod val="75000"/>
                    <a:lumOff val="25000"/>
                  </a:schemeClr>
                </a:solidFill>
                <a:effectLst/>
                <a:uLnTx/>
                <a:uFillTx/>
                <a:latin typeface="+mn-lt"/>
                <a:ea typeface="+mn-ea"/>
                <a:cs typeface="+mn-cs"/>
              </a:rPr>
              <a:t> les </a:t>
            </a:r>
            <a:r>
              <a:rPr kumimoji="0" lang="en-US" sz="3200" b="1" i="0" u="none" strike="noStrike" kern="1200" cap="none" spc="0" normalizeH="0" baseline="0" noProof="0" dirty="0" err="1">
                <a:ln>
                  <a:noFill/>
                </a:ln>
                <a:solidFill>
                  <a:schemeClr val="tx1">
                    <a:lumMod val="75000"/>
                    <a:lumOff val="25000"/>
                  </a:schemeClr>
                </a:solidFill>
                <a:effectLst/>
                <a:uLnTx/>
                <a:uFillTx/>
                <a:latin typeface="+mn-lt"/>
                <a:ea typeface="+mn-ea"/>
                <a:cs typeface="+mn-cs"/>
              </a:rPr>
              <a:t>préjudices</a:t>
            </a:r>
            <a:endParaRPr kumimoji="0" lang="en-US" sz="3200"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261973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descr="Une table qui présente de l'information sur les préjudices physiques et psychologiques">
            <a:extLst>
              <a:ext uri="{FF2B5EF4-FFF2-40B4-BE49-F238E27FC236}">
                <a16:creationId xmlns:a16="http://schemas.microsoft.com/office/drawing/2014/main" id="{B01AC3D4-1A7D-47F7-DDA8-E34DC3D06045}"/>
              </a:ext>
            </a:extLst>
          </p:cNvPr>
          <p:cNvSpPr/>
          <p:nvPr>
            <p:custDataLst>
              <p:tags r:id="rId1"/>
            </p:custDataLst>
          </p:nvPr>
        </p:nvSpPr>
        <p:spPr>
          <a:xfrm>
            <a:off x="2313432" y="5605833"/>
            <a:ext cx="9040368" cy="7780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Facteurs</a:t>
            </a:r>
            <a:r>
              <a:rPr lang="en-US" dirty="0">
                <a:solidFill>
                  <a:schemeClr val="bg1"/>
                </a:solidFill>
              </a:rPr>
              <a:t> </a:t>
            </a:r>
            <a:r>
              <a:rPr lang="en-US" dirty="0" err="1">
                <a:solidFill>
                  <a:schemeClr val="bg1"/>
                </a:solidFill>
              </a:rPr>
              <a:t>contributifs</a:t>
            </a:r>
            <a:r>
              <a:rPr lang="en-US" dirty="0">
                <a:solidFill>
                  <a:schemeClr val="bg1"/>
                </a:solidFill>
              </a:rPr>
              <a:t> sous-</a:t>
            </a:r>
            <a:r>
              <a:rPr lang="en-US" dirty="0" err="1">
                <a:solidFill>
                  <a:schemeClr val="bg1"/>
                </a:solidFill>
              </a:rPr>
              <a:t>jacents</a:t>
            </a:r>
            <a:endParaRPr lang="en-US" dirty="0">
              <a:solidFill>
                <a:schemeClr val="bg1"/>
              </a:solidFill>
            </a:endParaRPr>
          </a:p>
        </p:txBody>
      </p:sp>
      <p:graphicFrame>
        <p:nvGraphicFramePr>
          <p:cNvPr id="24" name="Content Placeholder 2" descr="A table displaying information for Physical and Psychological harm. ">
            <a:extLst>
              <a:ext uri="{FF2B5EF4-FFF2-40B4-BE49-F238E27FC236}">
                <a16:creationId xmlns:a16="http://schemas.microsoft.com/office/drawing/2014/main" id="{6FE60CA8-E072-63AC-8E6D-D99B8D59B2C5}"/>
              </a:ext>
            </a:extLst>
          </p:cNvPr>
          <p:cNvGraphicFramePr>
            <a:graphicFrameLocks noGrp="1"/>
          </p:cNvGraphicFramePr>
          <p:nvPr>
            <p:ph idx="1"/>
            <p:custDataLst>
              <p:tags r:id="rId2"/>
            </p:custDataLst>
            <p:extLst>
              <p:ext uri="{D42A27DB-BD31-4B8C-83A1-F6EECF244321}">
                <p14:modId xmlns:p14="http://schemas.microsoft.com/office/powerpoint/2010/main" val="2787322826"/>
              </p:ext>
            </p:extLst>
          </p:nvPr>
        </p:nvGraphicFramePr>
        <p:xfrm>
          <a:off x="2313432" y="2219890"/>
          <a:ext cx="9040368" cy="318421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6" name="TextBox 25">
            <a:extLst>
              <a:ext uri="{FF2B5EF4-FFF2-40B4-BE49-F238E27FC236}">
                <a16:creationId xmlns:a16="http://schemas.microsoft.com/office/drawing/2014/main" id="{7BC81E35-A516-190E-7C5D-A877A3F041B5}"/>
              </a:ext>
            </a:extLst>
          </p:cNvPr>
          <p:cNvSpPr txBox="1"/>
          <p:nvPr>
            <p:custDataLst>
              <p:tags r:id="rId3"/>
            </p:custDataLst>
          </p:nvPr>
        </p:nvSpPr>
        <p:spPr>
          <a:xfrm>
            <a:off x="518435" y="2634756"/>
            <a:ext cx="1560079" cy="646331"/>
          </a:xfrm>
          <a:prstGeom prst="rect">
            <a:avLst/>
          </a:prstGeom>
          <a:noFill/>
        </p:spPr>
        <p:txBody>
          <a:bodyPr wrap="square" rtlCol="0">
            <a:spAutoFit/>
          </a:bodyPr>
          <a:lstStyle/>
          <a:p>
            <a:r>
              <a:rPr lang="en-US" dirty="0">
                <a:solidFill>
                  <a:schemeClr val="accent1"/>
                </a:solidFill>
              </a:rPr>
              <a:t>Ce qui </a:t>
            </a:r>
            <a:r>
              <a:rPr lang="en-US" dirty="0" err="1">
                <a:solidFill>
                  <a:schemeClr val="accent1"/>
                </a:solidFill>
              </a:rPr>
              <a:t>s’est</a:t>
            </a:r>
            <a:r>
              <a:rPr lang="en-US" dirty="0">
                <a:solidFill>
                  <a:schemeClr val="accent1"/>
                </a:solidFill>
              </a:rPr>
              <a:t> </a:t>
            </a:r>
            <a:r>
              <a:rPr lang="en-US" dirty="0" err="1">
                <a:solidFill>
                  <a:schemeClr val="accent1"/>
                </a:solidFill>
              </a:rPr>
              <a:t>produit</a:t>
            </a:r>
            <a:endParaRPr lang="en-US" dirty="0">
              <a:solidFill>
                <a:schemeClr val="accent1"/>
              </a:solidFill>
            </a:endParaRPr>
          </a:p>
        </p:txBody>
      </p:sp>
      <p:sp>
        <p:nvSpPr>
          <p:cNvPr id="27" name="TextBox 26">
            <a:extLst>
              <a:ext uri="{FF2B5EF4-FFF2-40B4-BE49-F238E27FC236}">
                <a16:creationId xmlns:a16="http://schemas.microsoft.com/office/drawing/2014/main" id="{C6B2FEED-F8FE-D8C4-EB67-35F4359AF5F5}"/>
              </a:ext>
            </a:extLst>
          </p:cNvPr>
          <p:cNvSpPr txBox="1"/>
          <p:nvPr>
            <p:custDataLst>
              <p:tags r:id="rId4"/>
            </p:custDataLst>
          </p:nvPr>
        </p:nvSpPr>
        <p:spPr>
          <a:xfrm>
            <a:off x="518436" y="4139107"/>
            <a:ext cx="1639548" cy="1477328"/>
          </a:xfrm>
          <a:prstGeom prst="rect">
            <a:avLst/>
          </a:prstGeom>
          <a:noFill/>
        </p:spPr>
        <p:txBody>
          <a:bodyPr wrap="square" rtlCol="0">
            <a:spAutoFit/>
          </a:bodyPr>
          <a:lstStyle/>
          <a:p>
            <a:r>
              <a:rPr lang="en-US" dirty="0">
                <a:solidFill>
                  <a:schemeClr val="accent1"/>
                </a:solidFill>
              </a:rPr>
              <a:t>Classification du « comment </a:t>
            </a:r>
            <a:r>
              <a:rPr lang="en-US" dirty="0" err="1">
                <a:solidFill>
                  <a:schemeClr val="accent1"/>
                </a:solidFill>
              </a:rPr>
              <a:t>ça</a:t>
            </a:r>
            <a:r>
              <a:rPr lang="en-US" dirty="0">
                <a:solidFill>
                  <a:schemeClr val="accent1"/>
                </a:solidFill>
              </a:rPr>
              <a:t> </a:t>
            </a:r>
            <a:r>
              <a:rPr lang="en-US" dirty="0" err="1">
                <a:solidFill>
                  <a:schemeClr val="accent1"/>
                </a:solidFill>
              </a:rPr>
              <a:t>s’est</a:t>
            </a:r>
            <a:r>
              <a:rPr lang="en-US" dirty="0">
                <a:solidFill>
                  <a:schemeClr val="accent1"/>
                </a:solidFill>
              </a:rPr>
              <a:t> </a:t>
            </a:r>
            <a:r>
              <a:rPr lang="en-US" dirty="0" err="1">
                <a:solidFill>
                  <a:schemeClr val="accent1"/>
                </a:solidFill>
              </a:rPr>
              <a:t>produit</a:t>
            </a:r>
            <a:r>
              <a:rPr lang="en-US" dirty="0">
                <a:solidFill>
                  <a:schemeClr val="accent1"/>
                </a:solidFill>
              </a:rPr>
              <a:t> »</a:t>
            </a:r>
          </a:p>
          <a:p>
            <a:endParaRPr lang="en-US" dirty="0">
              <a:solidFill>
                <a:schemeClr val="accent1"/>
              </a:solidFill>
            </a:endParaRPr>
          </a:p>
        </p:txBody>
      </p:sp>
      <p:sp>
        <p:nvSpPr>
          <p:cNvPr id="31" name="TextBox 30">
            <a:extLst>
              <a:ext uri="{FF2B5EF4-FFF2-40B4-BE49-F238E27FC236}">
                <a16:creationId xmlns:a16="http://schemas.microsoft.com/office/drawing/2014/main" id="{FF177C72-2AA1-D24E-BBB9-490D5BF2130F}"/>
              </a:ext>
            </a:extLst>
          </p:cNvPr>
          <p:cNvSpPr txBox="1"/>
          <p:nvPr>
            <p:custDataLst>
              <p:tags r:id="rId5"/>
            </p:custDataLst>
          </p:nvPr>
        </p:nvSpPr>
        <p:spPr>
          <a:xfrm>
            <a:off x="2157984" y="1770623"/>
            <a:ext cx="93118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Identifier et </a:t>
            </a:r>
            <a:r>
              <a:rPr lang="en-US" dirty="0" err="1">
                <a:solidFill>
                  <a:schemeClr val="accent1"/>
                </a:solidFill>
              </a:rPr>
              <a:t>traiter</a:t>
            </a:r>
            <a:r>
              <a:rPr lang="en-US" dirty="0">
                <a:solidFill>
                  <a:schemeClr val="accent1"/>
                </a:solidFill>
              </a:rPr>
              <a:t> </a:t>
            </a:r>
            <a:r>
              <a:rPr lang="en-US" dirty="0" err="1">
                <a:solidFill>
                  <a:schemeClr val="accent1"/>
                </a:solidFill>
              </a:rPr>
              <a:t>toutes</a:t>
            </a:r>
            <a:r>
              <a:rPr lang="en-US" dirty="0">
                <a:solidFill>
                  <a:schemeClr val="accent1"/>
                </a:solidFill>
              </a:rPr>
              <a:t> les </a:t>
            </a:r>
            <a:r>
              <a:rPr lang="en-US" dirty="0" err="1">
                <a:solidFill>
                  <a:schemeClr val="accent1"/>
                </a:solidFill>
              </a:rPr>
              <a:t>formes</a:t>
            </a:r>
            <a:r>
              <a:rPr lang="en-US" dirty="0">
                <a:solidFill>
                  <a:schemeClr val="accent1"/>
                </a:solidFill>
              </a:rPr>
              <a:t> de </a:t>
            </a:r>
            <a:r>
              <a:rPr lang="en-US" dirty="0" err="1">
                <a:solidFill>
                  <a:schemeClr val="accent1"/>
                </a:solidFill>
              </a:rPr>
              <a:t>préjudices</a:t>
            </a:r>
            <a:endParaRPr lang="en-US" dirty="0">
              <a:solidFill>
                <a:schemeClr val="accent1"/>
              </a:solidFill>
            </a:endParaRPr>
          </a:p>
        </p:txBody>
      </p:sp>
      <p:sp>
        <p:nvSpPr>
          <p:cNvPr id="22" name="Title 1">
            <a:extLst>
              <a:ext uri="{FF2B5EF4-FFF2-40B4-BE49-F238E27FC236}">
                <a16:creationId xmlns:a16="http://schemas.microsoft.com/office/drawing/2014/main" id="{5E8A36B2-727E-3AEA-9D53-C7C9DC9D4C47}"/>
              </a:ext>
            </a:extLst>
          </p:cNvPr>
          <p:cNvSpPr>
            <a:spLocks noGrp="1"/>
          </p:cNvSpPr>
          <p:nvPr>
            <p:ph type="title"/>
            <p:custDataLst>
              <p:tags r:id="rId6"/>
            </p:custDataLst>
          </p:nvPr>
        </p:nvSpPr>
        <p:spPr>
          <a:xfrm>
            <a:off x="838200" y="365125"/>
            <a:ext cx="10515600" cy="1325563"/>
          </a:xfrm>
        </p:spPr>
        <p:txBody>
          <a:bodyPr vert="horz" lIns="91440" tIns="45720" rIns="91440" bIns="45720" rtlCol="0" anchor="b">
            <a:normAutofit/>
          </a:bodyPr>
          <a:lstStyle/>
          <a:p>
            <a:r>
              <a:rPr lang="en-US" dirty="0" err="1"/>
              <a:t>Élargir</a:t>
            </a:r>
            <a:r>
              <a:rPr lang="en-US" dirty="0"/>
              <a:t> </a:t>
            </a:r>
            <a:r>
              <a:rPr lang="en-US" dirty="0" err="1"/>
              <a:t>notre</a:t>
            </a:r>
            <a:r>
              <a:rPr lang="en-US" dirty="0"/>
              <a:t> vision des </a:t>
            </a:r>
            <a:r>
              <a:rPr lang="en-US" dirty="0" err="1"/>
              <a:t>préjudices</a:t>
            </a:r>
            <a:endParaRPr lang="en-CA" dirty="0"/>
          </a:p>
        </p:txBody>
      </p:sp>
    </p:spTree>
    <p:extLst>
      <p:ext uri="{BB962C8B-B14F-4D97-AF65-F5344CB8AC3E}">
        <p14:creationId xmlns:p14="http://schemas.microsoft.com/office/powerpoint/2010/main" val="328637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que d'un diagramme de cycle affichant des images d'un couple, une balance qui équilibre un cœur et une mallette, et une pièce de casse-tête qui se met en place.">
            <a:extLst>
              <a:ext uri="{FF2B5EF4-FFF2-40B4-BE49-F238E27FC236}">
                <a16:creationId xmlns:a16="http://schemas.microsoft.com/office/drawing/2014/main" id="{BDE23FDF-C88B-B3D9-0C41-3E8B7C8070C4}"/>
              </a:ext>
              <a:ext uri="{C183D7F6-B498-43B3-948B-1728B52AA6E4}">
                <adec:decorative xmlns:adec="http://schemas.microsoft.com/office/drawing/2017/decorative" val="0"/>
              </a:ext>
            </a:extLst>
          </p:cNvPr>
          <p:cNvPicPr>
            <a:picLocks noChangeAspect="1"/>
          </p:cNvPicPr>
          <p:nvPr>
            <p:custDataLst>
              <p:tags r:id="rId1"/>
            </p:custDataLst>
          </p:nvPr>
        </p:nvPicPr>
        <p:blipFill>
          <a:blip r:embed="rId6"/>
          <a:stretch>
            <a:fillRect/>
          </a:stretch>
        </p:blipFill>
        <p:spPr>
          <a:xfrm>
            <a:off x="996938" y="1913431"/>
            <a:ext cx="3969026" cy="3850640"/>
          </a:xfrm>
          <a:prstGeom prst="rect">
            <a:avLst/>
          </a:prstGeom>
        </p:spPr>
      </p:pic>
      <p:sp>
        <p:nvSpPr>
          <p:cNvPr id="3" name="Rectangle 2">
            <a:extLst>
              <a:ext uri="{FF2B5EF4-FFF2-40B4-BE49-F238E27FC236}">
                <a16:creationId xmlns:a16="http://schemas.microsoft.com/office/drawing/2014/main" id="{8F01EF46-BD46-4D57-8BEB-5A82B6022D5D}"/>
              </a:ext>
            </a:extLst>
          </p:cNvPr>
          <p:cNvSpPr/>
          <p:nvPr>
            <p:custDataLst>
              <p:tags r:id="rId2"/>
            </p:custDataLst>
          </p:nvPr>
        </p:nvSpPr>
        <p:spPr>
          <a:xfrm>
            <a:off x="5636949" y="2315257"/>
            <a:ext cx="6096000" cy="3539430"/>
          </a:xfrm>
          <a:prstGeom prst="rect">
            <a:avLst/>
          </a:prstGeom>
        </p:spPr>
        <p:txBody>
          <a:bodyPr>
            <a:spAutoFit/>
          </a:bodyPr>
          <a:lstStyle/>
          <a:p>
            <a:r>
              <a:rPr lang="en-US" sz="3200" dirty="0"/>
              <a:t>« Le monde </a:t>
            </a:r>
            <a:r>
              <a:rPr lang="en-US" sz="3200" dirty="0" err="1"/>
              <a:t>tel</a:t>
            </a:r>
            <a:r>
              <a:rPr lang="en-US" sz="3200" dirty="0"/>
              <a:t> que nous </a:t>
            </a:r>
            <a:r>
              <a:rPr lang="en-US" sz="3200" dirty="0" err="1"/>
              <a:t>l’avons</a:t>
            </a:r>
            <a:r>
              <a:rPr lang="en-US" sz="3200" dirty="0"/>
              <a:t> </a:t>
            </a:r>
            <a:r>
              <a:rPr lang="en-US" sz="3200" dirty="0" err="1"/>
              <a:t>créé</a:t>
            </a:r>
            <a:r>
              <a:rPr lang="en-US" sz="3200" dirty="0"/>
              <a:t> </a:t>
            </a:r>
            <a:r>
              <a:rPr lang="en-US" sz="3200" dirty="0" err="1"/>
              <a:t>est</a:t>
            </a:r>
            <a:r>
              <a:rPr lang="en-US" sz="3200" dirty="0"/>
              <a:t> le fruit de </a:t>
            </a:r>
            <a:r>
              <a:rPr lang="en-US" sz="3200" dirty="0" err="1"/>
              <a:t>notre</a:t>
            </a:r>
            <a:r>
              <a:rPr lang="en-US" sz="3200" dirty="0"/>
              <a:t> pensée. Il ne </a:t>
            </a:r>
            <a:r>
              <a:rPr lang="en-US" sz="3200" dirty="0" err="1"/>
              <a:t>peut</a:t>
            </a:r>
            <a:r>
              <a:rPr lang="en-US" sz="3200" dirty="0"/>
              <a:t> </a:t>
            </a:r>
            <a:r>
              <a:rPr lang="en-US" sz="3200" dirty="0" err="1"/>
              <a:t>être</a:t>
            </a:r>
            <a:r>
              <a:rPr lang="en-US" sz="3200" dirty="0"/>
              <a:t> </a:t>
            </a:r>
            <a:r>
              <a:rPr lang="en-US" sz="3200" dirty="0" err="1"/>
              <a:t>modifié</a:t>
            </a:r>
            <a:r>
              <a:rPr lang="en-US" sz="3200" dirty="0"/>
              <a:t> sans que nous </a:t>
            </a:r>
            <a:r>
              <a:rPr lang="en-US" sz="3200" dirty="0" err="1"/>
              <a:t>changions</a:t>
            </a:r>
            <a:r>
              <a:rPr lang="en-US" sz="3200" dirty="0"/>
              <a:t> </a:t>
            </a:r>
            <a:r>
              <a:rPr lang="en-US" sz="3200" dirty="0" err="1"/>
              <a:t>notre</a:t>
            </a:r>
            <a:r>
              <a:rPr lang="en-US" sz="3200" dirty="0"/>
              <a:t> façon de </a:t>
            </a:r>
            <a:r>
              <a:rPr lang="en-US" sz="3200" dirty="0" err="1"/>
              <a:t>penser</a:t>
            </a:r>
            <a:r>
              <a:rPr lang="en-US" sz="3200" dirty="0"/>
              <a:t>. »</a:t>
            </a:r>
          </a:p>
          <a:p>
            <a:endParaRPr lang="en-US" sz="3200" dirty="0"/>
          </a:p>
          <a:p>
            <a:r>
              <a:rPr lang="en-US" sz="3200" dirty="0"/>
              <a:t> Albert Einstein</a:t>
            </a:r>
            <a:endParaRPr lang="en-CA" sz="3200" dirty="0"/>
          </a:p>
        </p:txBody>
      </p:sp>
      <p:sp>
        <p:nvSpPr>
          <p:cNvPr id="2" name="Title 1">
            <a:extLst>
              <a:ext uri="{FF2B5EF4-FFF2-40B4-BE49-F238E27FC236}">
                <a16:creationId xmlns:a16="http://schemas.microsoft.com/office/drawing/2014/main" id="{DC2B3132-A9D2-4383-BD12-51C5F4C774EA}"/>
              </a:ext>
            </a:extLst>
          </p:cNvPr>
          <p:cNvSpPr>
            <a:spLocks noGrp="1"/>
          </p:cNvSpPr>
          <p:nvPr>
            <p:ph type="title"/>
            <p:custDataLst>
              <p:tags r:id="rId3"/>
            </p:custDataLst>
          </p:nvPr>
        </p:nvSpPr>
        <p:spPr/>
        <p:txBody>
          <a:bodyPr/>
          <a:lstStyle/>
          <a:p>
            <a:r>
              <a:rPr lang="en-US" dirty="0" err="1"/>
              <a:t>Redéfinir</a:t>
            </a:r>
            <a:r>
              <a:rPr lang="en-US" dirty="0"/>
              <a:t> </a:t>
            </a:r>
            <a:r>
              <a:rPr lang="en-US" dirty="0" err="1"/>
              <a:t>votre</a:t>
            </a:r>
            <a:r>
              <a:rPr lang="en-US" dirty="0"/>
              <a:t> pensée </a:t>
            </a:r>
            <a:br>
              <a:rPr lang="en-US" dirty="0"/>
            </a:br>
            <a:r>
              <a:rPr lang="en-US" dirty="0" err="1"/>
              <a:t>en</a:t>
            </a:r>
            <a:r>
              <a:rPr lang="en-US" dirty="0"/>
              <a:t> matière de </a:t>
            </a:r>
            <a:r>
              <a:rPr lang="en-US" dirty="0" err="1"/>
              <a:t>sécurité</a:t>
            </a:r>
            <a:endParaRPr lang="en-CA" dirty="0"/>
          </a:p>
        </p:txBody>
      </p:sp>
    </p:spTree>
    <p:extLst>
      <p:ext uri="{BB962C8B-B14F-4D97-AF65-F5344CB8AC3E}">
        <p14:creationId xmlns:p14="http://schemas.microsoft.com/office/powerpoint/2010/main" val="261347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36D26-477B-7494-DBDD-6587209A00FA}"/>
              </a:ext>
            </a:extLst>
          </p:cNvPr>
          <p:cNvSpPr>
            <a:spLocks noGrp="1"/>
          </p:cNvSpPr>
          <p:nvPr>
            <p:ph type="sldNum" sz="quarter" idx="12"/>
            <p:custDataLst>
              <p:tags r:id="rId1"/>
            </p:custDataLst>
          </p:nvPr>
        </p:nvSpPr>
        <p:spPr/>
        <p:txBody>
          <a:bodyPr/>
          <a:lstStyle/>
          <a:p>
            <a:fld id="{7D0AB2B7-A222-44FF-B180-C8F0FD623967}" type="slidenum">
              <a:rPr lang="en-CA" smtClean="0"/>
              <a:t>18</a:t>
            </a:fld>
            <a:endParaRPr lang="en-CA"/>
          </a:p>
        </p:txBody>
      </p:sp>
      <p:sp>
        <p:nvSpPr>
          <p:cNvPr id="6" name="Title 5">
            <a:extLst>
              <a:ext uri="{FF2B5EF4-FFF2-40B4-BE49-F238E27FC236}">
                <a16:creationId xmlns:a16="http://schemas.microsoft.com/office/drawing/2014/main" id="{4521ADB3-5822-0029-2CAE-2399EB0F29CC}"/>
              </a:ext>
            </a:extLst>
          </p:cNvPr>
          <p:cNvSpPr>
            <a:spLocks noGrp="1"/>
          </p:cNvSpPr>
          <p:nvPr>
            <p:ph type="title" idx="4294967295"/>
            <p:custDataLst>
              <p:tags r:id="rId2"/>
            </p:custDataLst>
          </p:nvPr>
        </p:nvSpPr>
        <p:spPr>
          <a:xfrm>
            <a:off x="2473036" y="1364671"/>
            <a:ext cx="8056419" cy="3900055"/>
          </a:xfrm>
          <a:prstGeom prst="round2DiagRect">
            <a:avLst/>
          </a:prstGeom>
          <a:solidFill>
            <a:schemeClr val="accent1"/>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lt1"/>
                </a:solidFill>
                <a:effectLst/>
                <a:uLnTx/>
                <a:uFillTx/>
                <a:latin typeface="+mn-lt"/>
                <a:ea typeface="+mn-ea"/>
                <a:cs typeface="+mn-cs"/>
              </a:rPr>
              <a:t>« </a:t>
            </a:r>
            <a:r>
              <a:rPr kumimoji="0" lang="fr-CA" b="1" i="0" u="none" strike="noStrike" kern="1200" cap="none" spc="0" normalizeH="0" baseline="0" noProof="0" dirty="0">
                <a:ln>
                  <a:noFill/>
                </a:ln>
                <a:solidFill>
                  <a:schemeClr val="lt1"/>
                </a:solidFill>
                <a:effectLst/>
                <a:uLnTx/>
                <a:uFillTx/>
                <a:latin typeface="+mn-lt"/>
                <a:ea typeface="+mn-ea"/>
                <a:cs typeface="+mn-cs"/>
              </a:rPr>
              <a:t> Si le soin n’est pas sûr, ce n’est pas un soin</a:t>
            </a:r>
            <a:r>
              <a:rPr kumimoji="0" lang="en-US" b="1" i="0" u="none" strike="noStrike" kern="1200" cap="none" spc="0" normalizeH="0" baseline="0" noProof="0" dirty="0">
                <a:ln>
                  <a:noFill/>
                </a:ln>
                <a:solidFill>
                  <a:schemeClr val="lt1"/>
                </a:solidFill>
                <a:effectLst/>
                <a:uLnTx/>
                <a:uFillTx/>
                <a:latin typeface="+mn-lt"/>
                <a:ea typeface="+mn-ea"/>
                <a:cs typeface="+mn-cs"/>
              </a:rPr>
              <a:t>. »</a:t>
            </a:r>
            <a:br>
              <a:rPr kumimoji="0" lang="en-US" b="1" i="0" u="none" strike="noStrike" kern="1200" cap="none" spc="0" normalizeH="0" baseline="0" noProof="0" dirty="0">
                <a:ln>
                  <a:noFill/>
                </a:ln>
                <a:solidFill>
                  <a:schemeClr val="lt1"/>
                </a:solidFill>
                <a:effectLst/>
                <a:uLnTx/>
                <a:uFillTx/>
                <a:latin typeface="+mn-lt"/>
                <a:ea typeface="+mn-ea"/>
                <a:cs typeface="+mn-cs"/>
              </a:rPr>
            </a:br>
            <a:r>
              <a:rPr kumimoji="0" lang="en-US" sz="2000" b="1" i="1" u="none" strike="noStrike" kern="1200" cap="none" spc="0" normalizeH="0" baseline="0" noProof="0" dirty="0">
                <a:ln>
                  <a:noFill/>
                </a:ln>
                <a:solidFill>
                  <a:schemeClr val="lt1"/>
                </a:solidFill>
                <a:effectLst/>
                <a:uLnTx/>
                <a:uFillTx/>
                <a:latin typeface="+mn-lt"/>
                <a:ea typeface="+mn-ea"/>
                <a:cs typeface="+mn-cs"/>
              </a:rPr>
              <a:t>(If it is not safe, it’s not care)</a:t>
            </a:r>
            <a:br>
              <a:rPr kumimoji="0" lang="en-US" sz="6600" b="0" i="0" u="none" strike="noStrike" kern="1200" cap="none" spc="0" normalizeH="0" baseline="0" noProof="0" dirty="0">
                <a:ln>
                  <a:noFill/>
                </a:ln>
                <a:solidFill>
                  <a:schemeClr val="bg1"/>
                </a:solidFill>
                <a:effectLst/>
                <a:uLnTx/>
                <a:uFillTx/>
                <a:latin typeface="+mn-lt"/>
                <a:ea typeface="+mn-ea"/>
                <a:cs typeface="+mn-cs"/>
              </a:rPr>
            </a:br>
            <a:endParaRPr kumimoji="0" lang="en-US" sz="1000" b="0" i="0" u="none" strike="noStrike" kern="1200" cap="none" spc="0" normalizeH="0" baseline="0" noProof="0" dirty="0">
              <a:ln>
                <a:noFill/>
              </a:ln>
              <a:solidFill>
                <a:schemeClr val="lt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lt1"/>
                </a:solidFill>
                <a:effectLst/>
                <a:uLnTx/>
                <a:uFillTx/>
                <a:latin typeface="+mn-lt"/>
                <a:ea typeface="+mn-ea"/>
                <a:cs typeface="+mn-cs"/>
              </a:rPr>
              <a:t>Dr Tedros Adhanom Ghebreyesus, </a:t>
            </a:r>
            <a:r>
              <a:rPr kumimoji="0" lang="en-US" sz="1000" b="0" i="0" u="none" strike="noStrike" kern="1200" cap="none" spc="0" normalizeH="0" baseline="0" noProof="0" dirty="0" err="1">
                <a:ln>
                  <a:noFill/>
                </a:ln>
                <a:solidFill>
                  <a:schemeClr val="lt1"/>
                </a:solidFill>
                <a:effectLst/>
                <a:uLnTx/>
                <a:uFillTx/>
                <a:latin typeface="+mn-lt"/>
                <a:ea typeface="+mn-ea"/>
                <a:cs typeface="+mn-cs"/>
              </a:rPr>
              <a:t>directeur</a:t>
            </a:r>
            <a:r>
              <a:rPr kumimoji="0" lang="en-US" sz="1000" b="0" i="0" u="none" strike="noStrike" kern="1200" cap="none" spc="0" normalizeH="0" baseline="0" noProof="0" dirty="0">
                <a:ln>
                  <a:noFill/>
                </a:ln>
                <a:solidFill>
                  <a:schemeClr val="lt1"/>
                </a:solidFill>
                <a:effectLst/>
                <a:uLnTx/>
                <a:uFillTx/>
                <a:latin typeface="+mn-lt"/>
                <a:ea typeface="+mn-ea"/>
                <a:cs typeface="+mn-cs"/>
              </a:rPr>
              <a:t> </a:t>
            </a:r>
            <a:r>
              <a:rPr kumimoji="0" lang="en-US" sz="1000" b="0" i="0" u="none" strike="noStrike" kern="1200" cap="none" spc="0" normalizeH="0" baseline="0" noProof="0" dirty="0" err="1">
                <a:ln>
                  <a:noFill/>
                </a:ln>
                <a:solidFill>
                  <a:schemeClr val="lt1"/>
                </a:solidFill>
                <a:effectLst/>
                <a:uLnTx/>
                <a:uFillTx/>
                <a:latin typeface="+mn-lt"/>
                <a:ea typeface="+mn-ea"/>
                <a:cs typeface="+mn-cs"/>
              </a:rPr>
              <a:t>général</a:t>
            </a:r>
            <a:r>
              <a:rPr kumimoji="0" lang="en-US" sz="1000" b="0" i="0" u="none" strike="noStrike" kern="1200" cap="none" spc="0" normalizeH="0" baseline="0" noProof="0" dirty="0">
                <a:ln>
                  <a:noFill/>
                </a:ln>
                <a:solidFill>
                  <a:schemeClr val="lt1"/>
                </a:solidFill>
                <a:effectLst/>
                <a:uLnTx/>
                <a:uFillTx/>
                <a:latin typeface="+mn-lt"/>
                <a:ea typeface="+mn-ea"/>
                <a:cs typeface="+mn-cs"/>
              </a:rPr>
              <a:t> de </a:t>
            </a:r>
            <a:r>
              <a:rPr kumimoji="0" lang="en-US" sz="1000" b="0" i="0" u="none" strike="noStrike" kern="1200" cap="none" spc="0" normalizeH="0" baseline="0" noProof="0" dirty="0" err="1">
                <a:ln>
                  <a:noFill/>
                </a:ln>
                <a:solidFill>
                  <a:schemeClr val="lt1"/>
                </a:solidFill>
                <a:effectLst/>
                <a:uLnTx/>
                <a:uFillTx/>
                <a:latin typeface="+mn-lt"/>
                <a:ea typeface="+mn-ea"/>
                <a:cs typeface="+mn-cs"/>
              </a:rPr>
              <a:t>l'Organisation</a:t>
            </a:r>
            <a:r>
              <a:rPr kumimoji="0" lang="en-US" sz="1000" b="0" i="0" u="none" strike="noStrike" kern="1200" cap="none" spc="0" normalizeH="0" baseline="0" noProof="0" dirty="0">
                <a:ln>
                  <a:noFill/>
                </a:ln>
                <a:solidFill>
                  <a:schemeClr val="lt1"/>
                </a:solidFill>
                <a:effectLst/>
                <a:uLnTx/>
                <a:uFillTx/>
                <a:latin typeface="+mn-lt"/>
                <a:ea typeface="+mn-ea"/>
                <a:cs typeface="+mn-cs"/>
              </a:rPr>
              <a:t> </a:t>
            </a:r>
            <a:r>
              <a:rPr kumimoji="0" lang="en-US" sz="1000" b="0" i="0" u="none" strike="noStrike" kern="1200" cap="none" spc="0" normalizeH="0" baseline="0" noProof="0" dirty="0" err="1">
                <a:ln>
                  <a:noFill/>
                </a:ln>
                <a:solidFill>
                  <a:schemeClr val="lt1"/>
                </a:solidFill>
                <a:effectLst/>
                <a:uLnTx/>
                <a:uFillTx/>
                <a:latin typeface="+mn-lt"/>
                <a:ea typeface="+mn-ea"/>
                <a:cs typeface="+mn-cs"/>
              </a:rPr>
              <a:t>mondiale</a:t>
            </a:r>
            <a:r>
              <a:rPr kumimoji="0" lang="en-US" sz="1000" b="0" i="0" u="none" strike="noStrike" kern="1200" cap="none" spc="0" normalizeH="0" baseline="0" noProof="0" dirty="0">
                <a:ln>
                  <a:noFill/>
                </a:ln>
                <a:solidFill>
                  <a:schemeClr val="lt1"/>
                </a:solidFill>
                <a:effectLst/>
                <a:uLnTx/>
                <a:uFillTx/>
                <a:latin typeface="+mn-lt"/>
                <a:ea typeface="+mn-ea"/>
                <a:cs typeface="+mn-cs"/>
              </a:rPr>
              <a:t> de la </a:t>
            </a:r>
            <a:r>
              <a:rPr kumimoji="0" lang="en-US" sz="1000" b="0" i="0" u="none" strike="noStrike" kern="1200" cap="none" spc="0" normalizeH="0" baseline="0" noProof="0" dirty="0" err="1">
                <a:ln>
                  <a:noFill/>
                </a:ln>
                <a:solidFill>
                  <a:schemeClr val="lt1"/>
                </a:solidFill>
                <a:effectLst/>
                <a:uLnTx/>
                <a:uFillTx/>
                <a:latin typeface="+mn-lt"/>
                <a:ea typeface="+mn-ea"/>
                <a:cs typeface="+mn-cs"/>
              </a:rPr>
              <a:t>santé</a:t>
            </a:r>
            <a:r>
              <a:rPr kumimoji="0" lang="en-US" sz="1000" b="0" i="0" u="none" strike="noStrike" kern="1200" cap="none" spc="0" normalizeH="0" baseline="0" noProof="0" dirty="0">
                <a:ln>
                  <a:noFill/>
                </a:ln>
                <a:solidFill>
                  <a:schemeClr val="lt1"/>
                </a:solidFill>
                <a:effectLst/>
                <a:uLnTx/>
                <a:uFillTx/>
                <a:latin typeface="+mn-lt"/>
                <a:ea typeface="+mn-ea"/>
                <a:cs typeface="+mn-cs"/>
              </a:rPr>
              <a:t> (OMS) </a:t>
            </a:r>
            <a:r>
              <a:rPr kumimoji="0" lang="en-US" sz="1000" b="0" i="0" u="none" strike="noStrike" kern="1200" cap="none" spc="0" normalizeH="0" baseline="0" noProof="0" dirty="0" err="1">
                <a:ln>
                  <a:noFill/>
                </a:ln>
                <a:solidFill>
                  <a:schemeClr val="lt1"/>
                </a:solidFill>
                <a:effectLst/>
                <a:uLnTx/>
                <a:uFillTx/>
                <a:latin typeface="+mn-lt"/>
                <a:ea typeface="+mn-ea"/>
                <a:cs typeface="+mn-cs"/>
              </a:rPr>
              <a:t>lors</a:t>
            </a:r>
            <a:r>
              <a:rPr kumimoji="0" lang="en-US" sz="1000" b="0" i="0" u="none" strike="noStrike" kern="1200" cap="none" spc="0" normalizeH="0" baseline="0" noProof="0" dirty="0">
                <a:ln>
                  <a:noFill/>
                </a:ln>
                <a:solidFill>
                  <a:schemeClr val="lt1"/>
                </a:solidFill>
                <a:effectLst/>
                <a:uLnTx/>
                <a:uFillTx/>
                <a:latin typeface="+mn-lt"/>
                <a:ea typeface="+mn-ea"/>
                <a:cs typeface="+mn-cs"/>
              </a:rPr>
              <a:t> du 5</a:t>
            </a:r>
            <a:r>
              <a:rPr kumimoji="0" lang="en-US" sz="1000" b="0" i="0" u="none" strike="noStrike" kern="1200" cap="none" spc="0" normalizeH="0" baseline="30000" noProof="0" dirty="0">
                <a:ln>
                  <a:noFill/>
                </a:ln>
                <a:solidFill>
                  <a:schemeClr val="lt1"/>
                </a:solidFill>
                <a:effectLst/>
                <a:uLnTx/>
                <a:uFillTx/>
                <a:latin typeface="+mn-lt"/>
                <a:ea typeface="+mn-ea"/>
                <a:cs typeface="+mn-cs"/>
              </a:rPr>
              <a:t>e</a:t>
            </a:r>
            <a:r>
              <a:rPr kumimoji="0" lang="en-US" sz="1000" b="0" i="0" u="none" strike="noStrike" kern="1200" cap="none" spc="0" normalizeH="0" baseline="0" noProof="0" dirty="0">
                <a:ln>
                  <a:noFill/>
                </a:ln>
                <a:solidFill>
                  <a:schemeClr val="lt1"/>
                </a:solidFill>
                <a:effectLst/>
                <a:uLnTx/>
                <a:uFillTx/>
                <a:latin typeface="+mn-lt"/>
                <a:ea typeface="+mn-ea"/>
                <a:cs typeface="+mn-cs"/>
              </a:rPr>
              <a:t> Sommet </a:t>
            </a:r>
            <a:r>
              <a:rPr kumimoji="0" lang="en-US" sz="1000" b="0" i="0" u="none" strike="noStrike" kern="1200" cap="none" spc="0" normalizeH="0" baseline="0" noProof="0" dirty="0" err="1">
                <a:ln>
                  <a:noFill/>
                </a:ln>
                <a:solidFill>
                  <a:schemeClr val="lt1"/>
                </a:solidFill>
                <a:effectLst/>
                <a:uLnTx/>
                <a:uFillTx/>
                <a:latin typeface="+mn-lt"/>
                <a:ea typeface="+mn-ea"/>
                <a:cs typeface="+mn-cs"/>
              </a:rPr>
              <a:t>ministériel</a:t>
            </a:r>
            <a:r>
              <a:rPr kumimoji="0" lang="en-US" sz="1000" b="0" i="0" u="none" strike="noStrike" kern="1200" cap="none" spc="0" normalizeH="0" baseline="0" noProof="0" dirty="0">
                <a:ln>
                  <a:noFill/>
                </a:ln>
                <a:solidFill>
                  <a:schemeClr val="lt1"/>
                </a:solidFill>
                <a:effectLst/>
                <a:uLnTx/>
                <a:uFillTx/>
                <a:latin typeface="+mn-lt"/>
                <a:ea typeface="+mn-ea"/>
                <a:cs typeface="+mn-cs"/>
              </a:rPr>
              <a:t> </a:t>
            </a:r>
            <a:r>
              <a:rPr kumimoji="0" lang="en-US" sz="1000" b="0" i="0" u="none" strike="noStrike" kern="1200" cap="none" spc="0" normalizeH="0" baseline="0" noProof="0" dirty="0" err="1">
                <a:ln>
                  <a:noFill/>
                </a:ln>
                <a:solidFill>
                  <a:schemeClr val="lt1"/>
                </a:solidFill>
                <a:effectLst/>
                <a:uLnTx/>
                <a:uFillTx/>
                <a:latin typeface="+mn-lt"/>
                <a:ea typeface="+mn-ea"/>
                <a:cs typeface="+mn-cs"/>
              </a:rPr>
              <a:t>mondial</a:t>
            </a:r>
            <a:r>
              <a:rPr kumimoji="0" lang="en-US" sz="1000" b="0" i="0" u="none" strike="noStrike" kern="1200" cap="none" spc="0" normalizeH="0" baseline="0" noProof="0" dirty="0">
                <a:ln>
                  <a:noFill/>
                </a:ln>
                <a:solidFill>
                  <a:schemeClr val="lt1"/>
                </a:solidFill>
                <a:effectLst/>
                <a:uLnTx/>
                <a:uFillTx/>
                <a:latin typeface="+mn-lt"/>
                <a:ea typeface="+mn-ea"/>
                <a:cs typeface="+mn-cs"/>
              </a:rPr>
              <a:t> sur la </a:t>
            </a:r>
            <a:r>
              <a:rPr kumimoji="0" lang="en-US" sz="1000" b="0" i="0" u="none" strike="noStrike" kern="1200" cap="none" spc="0" normalizeH="0" baseline="0" noProof="0" dirty="0" err="1">
                <a:ln>
                  <a:noFill/>
                </a:ln>
                <a:solidFill>
                  <a:schemeClr val="lt1"/>
                </a:solidFill>
                <a:effectLst/>
                <a:uLnTx/>
                <a:uFillTx/>
                <a:latin typeface="+mn-lt"/>
                <a:ea typeface="+mn-ea"/>
                <a:cs typeface="+mn-cs"/>
              </a:rPr>
              <a:t>sécurité</a:t>
            </a:r>
            <a:r>
              <a:rPr kumimoji="0" lang="en-US" sz="1000" b="0" i="0" u="none" strike="noStrike" kern="1200" cap="none" spc="0" normalizeH="0" baseline="0" noProof="0" dirty="0">
                <a:ln>
                  <a:noFill/>
                </a:ln>
                <a:solidFill>
                  <a:schemeClr val="lt1"/>
                </a:solidFill>
                <a:effectLst/>
                <a:uLnTx/>
                <a:uFillTx/>
                <a:latin typeface="+mn-lt"/>
                <a:ea typeface="+mn-ea"/>
                <a:cs typeface="+mn-cs"/>
              </a:rPr>
              <a:t> des patients </a:t>
            </a:r>
            <a:r>
              <a:rPr kumimoji="0" lang="en-US" sz="1000" b="0" i="0" u="none" strike="noStrike" kern="1200" cap="none" spc="0" normalizeH="0" baseline="0" noProof="0" dirty="0" err="1">
                <a:ln>
                  <a:noFill/>
                </a:ln>
                <a:solidFill>
                  <a:schemeClr val="lt1"/>
                </a:solidFill>
                <a:effectLst/>
                <a:uLnTx/>
                <a:uFillTx/>
                <a:latin typeface="+mn-lt"/>
                <a:ea typeface="+mn-ea"/>
                <a:cs typeface="+mn-cs"/>
              </a:rPr>
              <a:t>en</a:t>
            </a:r>
            <a:r>
              <a:rPr kumimoji="0" lang="en-US" sz="1000" b="0" i="0" u="none" strike="noStrike" kern="1200" cap="none" spc="0" normalizeH="0" baseline="0" noProof="0" dirty="0">
                <a:ln>
                  <a:noFill/>
                </a:ln>
                <a:solidFill>
                  <a:schemeClr val="lt1"/>
                </a:solidFill>
                <a:effectLst/>
                <a:uLnTx/>
                <a:uFillTx/>
                <a:latin typeface="+mn-lt"/>
                <a:ea typeface="+mn-ea"/>
                <a:cs typeface="+mn-cs"/>
              </a:rPr>
              <a:t> 2023</a:t>
            </a:r>
            <a:br>
              <a:rPr kumimoji="0" lang="en-US" sz="1000" b="0" i="0" u="none" strike="noStrike" kern="1200" cap="none" spc="0" normalizeH="0" baseline="0" noProof="0" dirty="0">
                <a:ln>
                  <a:noFill/>
                </a:ln>
                <a:solidFill>
                  <a:schemeClr val="lt1"/>
                </a:solidFill>
                <a:effectLst/>
                <a:uLnTx/>
                <a:uFillTx/>
                <a:latin typeface="+mn-lt"/>
                <a:ea typeface="+mn-ea"/>
                <a:cs typeface="+mn-cs"/>
              </a:rPr>
            </a:br>
            <a:endParaRPr kumimoji="0" lang="en-US" sz="10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87127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E087760C-F93A-4F53-4B90-DDF94167087B}"/>
              </a:ext>
            </a:extLst>
          </p:cNvPr>
          <p:cNvSpPr/>
          <p:nvPr>
            <p:custDataLst>
              <p:tags r:id="rId2"/>
            </p:custDataLst>
          </p:nvPr>
        </p:nvSpPr>
        <p:spPr>
          <a:xfrm>
            <a:off x="2094288" y="2494493"/>
            <a:ext cx="8003424" cy="2381853"/>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3200" b="1" dirty="0"/>
              <a:t>Apprenez-en plus et accédez aux ressources à :</a:t>
            </a:r>
          </a:p>
          <a:p>
            <a:pPr algn="ctr"/>
            <a:br>
              <a:rPr lang="fr-CA" sz="3200" b="1" dirty="0"/>
            </a:br>
            <a:r>
              <a:rPr lang="fr-CA" sz="3600" b="1" dirty="0" err="1"/>
              <a:t>ExploronsDesSoinsPlusSurs.ca</a:t>
            </a:r>
            <a:endParaRPr lang="fr-CA" sz="1000" dirty="0">
              <a:solidFill>
                <a:schemeClr val="bg1"/>
              </a:solidFill>
            </a:endParaRPr>
          </a:p>
        </p:txBody>
      </p:sp>
      <p:sp>
        <p:nvSpPr>
          <p:cNvPr id="8" name="Title 7">
            <a:extLst>
              <a:ext uri="{FF2B5EF4-FFF2-40B4-BE49-F238E27FC236}">
                <a16:creationId xmlns:a16="http://schemas.microsoft.com/office/drawing/2014/main" id="{F1FCD685-5126-440D-8F02-47D029396458}"/>
              </a:ext>
            </a:extLst>
          </p:cNvPr>
          <p:cNvSpPr>
            <a:spLocks noGrp="1"/>
          </p:cNvSpPr>
          <p:nvPr>
            <p:ph type="title"/>
            <p:custDataLst>
              <p:tags r:id="rId3"/>
            </p:custDataLst>
          </p:nvPr>
        </p:nvSpPr>
        <p:spPr>
          <a:xfrm>
            <a:off x="838200" y="365125"/>
            <a:ext cx="10515600" cy="1325563"/>
          </a:xfrm>
        </p:spPr>
        <p:txBody>
          <a:bodyPr>
            <a:normAutofit/>
          </a:bodyPr>
          <a:lstStyle/>
          <a:p>
            <a:r>
              <a:rPr lang="en-US" dirty="0" err="1"/>
              <a:t>Vous</a:t>
            </a:r>
            <a:r>
              <a:rPr lang="en-US" dirty="0"/>
              <a:t> </a:t>
            </a:r>
            <a:r>
              <a:rPr lang="en-US" dirty="0" err="1"/>
              <a:t>voulez</a:t>
            </a:r>
            <a:r>
              <a:rPr lang="en-US" dirty="0"/>
              <a:t> </a:t>
            </a:r>
            <a:r>
              <a:rPr lang="en-US" dirty="0" err="1"/>
              <a:t>aller</a:t>
            </a:r>
            <a:r>
              <a:rPr lang="en-US" dirty="0"/>
              <a:t> plus loin ?</a:t>
            </a:r>
          </a:p>
        </p:txBody>
      </p:sp>
    </p:spTree>
    <p:custDataLst>
      <p:tags r:id="rId1"/>
    </p:custDataLst>
    <p:extLst>
      <p:ext uri="{BB962C8B-B14F-4D97-AF65-F5344CB8AC3E}">
        <p14:creationId xmlns:p14="http://schemas.microsoft.com/office/powerpoint/2010/main" val="124154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34080-E235-44FC-AB5D-72DFB20EAA99}"/>
              </a:ext>
            </a:extLst>
          </p:cNvPr>
          <p:cNvSpPr>
            <a:spLocks noGrp="1"/>
          </p:cNvSpPr>
          <p:nvPr>
            <p:ph type="sldNum" sz="quarter" idx="12"/>
            <p:custDataLst>
              <p:tags r:id="rId1"/>
            </p:custDataLst>
          </p:nvPr>
        </p:nvSpPr>
        <p:spPr/>
        <p:txBody>
          <a:bodyPr anchor="ctr">
            <a:normAutofit/>
          </a:bodyPr>
          <a:lstStyle/>
          <a:p>
            <a:pPr>
              <a:spcAft>
                <a:spcPts val="600"/>
              </a:spcAft>
            </a:pPr>
            <a:fld id="{7D0AB2B7-A222-44FF-B180-C8F0FD623967}" type="slidenum">
              <a:rPr lang="en-CA" smtClean="0"/>
              <a:pPr>
                <a:spcAft>
                  <a:spcPts val="600"/>
                </a:spcAft>
              </a:pPr>
              <a:t>2</a:t>
            </a:fld>
            <a:endParaRPr lang="en-CA"/>
          </a:p>
        </p:txBody>
      </p:sp>
      <p:sp>
        <p:nvSpPr>
          <p:cNvPr id="5" name="Title 4">
            <a:extLst>
              <a:ext uri="{FF2B5EF4-FFF2-40B4-BE49-F238E27FC236}">
                <a16:creationId xmlns:a16="http://schemas.microsoft.com/office/drawing/2014/main" id="{0CB715D4-1172-40EC-9841-E0A7E034D352}"/>
              </a:ext>
            </a:extLst>
          </p:cNvPr>
          <p:cNvSpPr>
            <a:spLocks noGrp="1"/>
          </p:cNvSpPr>
          <p:nvPr>
            <p:ph type="title"/>
            <p:custDataLst>
              <p:tags r:id="rId2"/>
            </p:custDataLst>
          </p:nvPr>
        </p:nvSpPr>
        <p:spPr>
          <a:xfrm>
            <a:off x="838200" y="3084872"/>
            <a:ext cx="10515600" cy="1325563"/>
          </a:xfrm>
        </p:spPr>
        <p:txBody>
          <a:bodyPr anchor="b">
            <a:noAutofit/>
          </a:bodyPr>
          <a:lstStyle/>
          <a:p>
            <a:pPr algn="ctr"/>
            <a:r>
              <a:rPr lang="en-CA" sz="5400" dirty="0">
                <a:solidFill>
                  <a:schemeClr val="accent1"/>
                </a:solidFill>
              </a:rPr>
              <a:t>Tout le monde a droit </a:t>
            </a:r>
            <a:r>
              <a:rPr lang="en-CA" sz="5400" dirty="0" err="1">
                <a:solidFill>
                  <a:schemeClr val="accent1"/>
                </a:solidFill>
              </a:rPr>
              <a:t>à</a:t>
            </a:r>
            <a:r>
              <a:rPr lang="en-CA" sz="5400" dirty="0">
                <a:solidFill>
                  <a:schemeClr val="accent1"/>
                </a:solidFill>
              </a:rPr>
              <a:t> </a:t>
            </a:r>
            <a:br>
              <a:rPr lang="en-CA" sz="5400" dirty="0">
                <a:solidFill>
                  <a:schemeClr val="accent1"/>
                </a:solidFill>
              </a:rPr>
            </a:br>
            <a:r>
              <a:rPr lang="en-CA" sz="5400" dirty="0">
                <a:solidFill>
                  <a:schemeClr val="accent1"/>
                </a:solidFill>
              </a:rPr>
              <a:t>des </a:t>
            </a:r>
            <a:r>
              <a:rPr lang="en-CA" sz="5400" dirty="0" err="1">
                <a:solidFill>
                  <a:schemeClr val="accent1"/>
                </a:solidFill>
              </a:rPr>
              <a:t>soins</a:t>
            </a:r>
            <a:r>
              <a:rPr lang="en-CA" sz="5400" dirty="0">
                <a:solidFill>
                  <a:schemeClr val="accent1"/>
                </a:solidFill>
              </a:rPr>
              <a:t> de </a:t>
            </a:r>
            <a:r>
              <a:rPr lang="en-CA" sz="5400" dirty="0" err="1">
                <a:solidFill>
                  <a:schemeClr val="accent1"/>
                </a:solidFill>
              </a:rPr>
              <a:t>santé</a:t>
            </a:r>
            <a:r>
              <a:rPr lang="en-CA" sz="5400" dirty="0">
                <a:solidFill>
                  <a:schemeClr val="accent1"/>
                </a:solidFill>
              </a:rPr>
              <a:t> </a:t>
            </a:r>
            <a:r>
              <a:rPr lang="en-CA" sz="5400" dirty="0" err="1">
                <a:solidFill>
                  <a:schemeClr val="accent1"/>
                </a:solidFill>
              </a:rPr>
              <a:t>sûrs</a:t>
            </a:r>
            <a:r>
              <a:rPr lang="en-CA" sz="5400" dirty="0">
                <a:solidFill>
                  <a:schemeClr val="accent1"/>
                </a:solidFill>
              </a:rPr>
              <a:t> </a:t>
            </a:r>
            <a:br>
              <a:rPr lang="en-CA" sz="5400" dirty="0">
                <a:solidFill>
                  <a:schemeClr val="accent1"/>
                </a:solidFill>
              </a:rPr>
            </a:br>
            <a:r>
              <a:rPr lang="en-CA" sz="5400" dirty="0">
                <a:solidFill>
                  <a:schemeClr val="accent1"/>
                </a:solidFill>
              </a:rPr>
              <a:t>et de </a:t>
            </a:r>
            <a:r>
              <a:rPr lang="en-CA" sz="5400" dirty="0" err="1">
                <a:solidFill>
                  <a:schemeClr val="accent1"/>
                </a:solidFill>
              </a:rPr>
              <a:t>qualité</a:t>
            </a:r>
            <a:r>
              <a:rPr lang="en-CA" sz="5400" dirty="0">
                <a:solidFill>
                  <a:schemeClr val="accent1"/>
                </a:solidFill>
              </a:rPr>
              <a:t>.</a:t>
            </a:r>
            <a:endParaRPr lang="en-US" sz="5400" dirty="0">
              <a:solidFill>
                <a:schemeClr val="accent1"/>
              </a:solidFill>
            </a:endParaRPr>
          </a:p>
        </p:txBody>
      </p:sp>
    </p:spTree>
    <p:extLst>
      <p:ext uri="{BB962C8B-B14F-4D97-AF65-F5344CB8AC3E}">
        <p14:creationId xmlns:p14="http://schemas.microsoft.com/office/powerpoint/2010/main" val="360307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C86DD-0A21-2006-2CB6-62E013BE3D54}"/>
              </a:ext>
            </a:extLst>
          </p:cNvPr>
          <p:cNvSpPr>
            <a:spLocks noGrp="1"/>
          </p:cNvSpPr>
          <p:nvPr>
            <p:ph type="sldNum" sz="quarter" idx="12"/>
            <p:custDataLst>
              <p:tags r:id="rId1"/>
            </p:custDataLst>
          </p:nvPr>
        </p:nvSpPr>
        <p:spPr/>
        <p:txBody>
          <a:bodyPr/>
          <a:lstStyle/>
          <a:p>
            <a:fld id="{7D0AB2B7-A222-44FF-B180-C8F0FD623967}" type="slidenum">
              <a:rPr lang="en-CA" smtClean="0"/>
              <a:pPr/>
              <a:t>20</a:t>
            </a:fld>
            <a:endParaRPr lang="en-CA"/>
          </a:p>
        </p:txBody>
      </p:sp>
      <p:sp>
        <p:nvSpPr>
          <p:cNvPr id="2" name="Title 1">
            <a:extLst>
              <a:ext uri="{FF2B5EF4-FFF2-40B4-BE49-F238E27FC236}">
                <a16:creationId xmlns:a16="http://schemas.microsoft.com/office/drawing/2014/main" id="{83688FB5-D77E-DC88-CE07-91405C7F254A}"/>
              </a:ext>
            </a:extLst>
          </p:cNvPr>
          <p:cNvSpPr>
            <a:spLocks noGrp="1"/>
          </p:cNvSpPr>
          <p:nvPr>
            <p:ph type="title" idx="4294967295"/>
            <p:custDataLst>
              <p:tags r:id="rId2"/>
            </p:custDataLst>
          </p:nvPr>
        </p:nvSpPr>
        <p:spPr>
          <a:xfrm>
            <a:off x="667512" y="3740599"/>
            <a:ext cx="10515600" cy="1325563"/>
          </a:xfrm>
        </p:spPr>
        <p:txBody>
          <a:bodyPr>
            <a:normAutofit fontScale="90000"/>
          </a:bodyPr>
          <a:lstStyle/>
          <a:p>
            <a:r>
              <a:rPr lang="en-US" dirty="0">
                <a:solidFill>
                  <a:schemeClr val="accent1"/>
                </a:solidFill>
                <a:latin typeface="Arial"/>
                <a:cs typeface="Arial"/>
              </a:rPr>
              <a:t>Comment </a:t>
            </a:r>
            <a:br>
              <a:rPr lang="en-US" dirty="0">
                <a:solidFill>
                  <a:schemeClr val="accent1"/>
                </a:solidFill>
                <a:latin typeface="Arial"/>
                <a:cs typeface="Arial"/>
              </a:rPr>
            </a:br>
            <a:r>
              <a:rPr lang="en-US" dirty="0" err="1">
                <a:solidFill>
                  <a:schemeClr val="accent1"/>
                </a:solidFill>
                <a:latin typeface="Arial"/>
                <a:cs typeface="Arial"/>
              </a:rPr>
              <a:t>entreprendre</a:t>
            </a:r>
            <a:r>
              <a:rPr lang="en-US" dirty="0">
                <a:solidFill>
                  <a:schemeClr val="accent1"/>
                </a:solidFill>
                <a:latin typeface="Arial"/>
                <a:cs typeface="Arial"/>
              </a:rPr>
              <a:t> </a:t>
            </a:r>
            <a:br>
              <a:rPr lang="en-US" dirty="0">
                <a:solidFill>
                  <a:schemeClr val="accent1"/>
                </a:solidFill>
                <a:latin typeface="Arial"/>
                <a:cs typeface="Arial"/>
              </a:rPr>
            </a:br>
            <a:r>
              <a:rPr lang="en-US" dirty="0">
                <a:solidFill>
                  <a:schemeClr val="accent1"/>
                </a:solidFill>
                <a:latin typeface="Arial"/>
                <a:cs typeface="Arial"/>
              </a:rPr>
              <a:t>un nouveau </a:t>
            </a:r>
            <a:r>
              <a:rPr lang="en-US" dirty="0" err="1">
                <a:solidFill>
                  <a:schemeClr val="accent1"/>
                </a:solidFill>
                <a:latin typeface="Arial"/>
                <a:cs typeface="Arial"/>
              </a:rPr>
              <a:t>parcours</a:t>
            </a:r>
            <a:r>
              <a:rPr lang="en-US" dirty="0">
                <a:solidFill>
                  <a:schemeClr val="accent1"/>
                </a:solidFill>
                <a:latin typeface="Arial"/>
                <a:cs typeface="Arial"/>
              </a:rPr>
              <a:t> </a:t>
            </a:r>
            <a:br>
              <a:rPr lang="en-US" dirty="0">
                <a:solidFill>
                  <a:schemeClr val="accent1"/>
                </a:solidFill>
                <a:latin typeface="Arial"/>
                <a:cs typeface="Arial"/>
              </a:rPr>
            </a:br>
            <a:r>
              <a:rPr lang="en-US" dirty="0" err="1">
                <a:solidFill>
                  <a:schemeClr val="accent1"/>
                </a:solidFill>
                <a:latin typeface="Arial"/>
                <a:cs typeface="Arial"/>
              </a:rPr>
              <a:t>vers</a:t>
            </a:r>
            <a:r>
              <a:rPr lang="en-US" dirty="0">
                <a:solidFill>
                  <a:schemeClr val="accent1"/>
                </a:solidFill>
                <a:latin typeface="Arial"/>
                <a:cs typeface="Arial"/>
              </a:rPr>
              <a:t> la </a:t>
            </a:r>
            <a:r>
              <a:rPr lang="en-US" dirty="0" err="1">
                <a:solidFill>
                  <a:schemeClr val="accent1"/>
                </a:solidFill>
                <a:latin typeface="Arial"/>
                <a:cs typeface="Arial"/>
              </a:rPr>
              <a:t>sécurité</a:t>
            </a:r>
            <a:r>
              <a:rPr lang="en-US" dirty="0">
                <a:solidFill>
                  <a:schemeClr val="accent1"/>
                </a:solidFill>
                <a:latin typeface="Arial"/>
                <a:cs typeface="Arial"/>
              </a:rPr>
              <a:t> </a:t>
            </a:r>
            <a:br>
              <a:rPr lang="en-US" dirty="0">
                <a:solidFill>
                  <a:schemeClr val="accent1"/>
                </a:solidFill>
                <a:latin typeface="Arial"/>
                <a:cs typeface="Arial"/>
              </a:rPr>
            </a:br>
            <a:r>
              <a:rPr lang="en-US" dirty="0">
                <a:solidFill>
                  <a:schemeClr val="accent1"/>
                </a:solidFill>
                <a:latin typeface="Arial"/>
                <a:cs typeface="Arial"/>
              </a:rPr>
              <a:t>des patients?</a:t>
            </a:r>
            <a:endParaRPr lang="en-US" dirty="0">
              <a:solidFill>
                <a:schemeClr val="accent1"/>
              </a:solidFill>
            </a:endParaRPr>
          </a:p>
        </p:txBody>
      </p:sp>
    </p:spTree>
    <p:extLst>
      <p:ext uri="{BB962C8B-B14F-4D97-AF65-F5344CB8AC3E}">
        <p14:creationId xmlns:p14="http://schemas.microsoft.com/office/powerpoint/2010/main" val="35248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9C158-E3CF-4135-AA6A-335F242048EC}"/>
              </a:ext>
            </a:extLst>
          </p:cNvPr>
          <p:cNvSpPr>
            <a:spLocks noGrp="1"/>
          </p:cNvSpPr>
          <p:nvPr>
            <p:ph type="sldNum" sz="quarter" idx="12"/>
            <p:custDataLst>
              <p:tags r:id="rId1"/>
            </p:custDataLst>
          </p:nvPr>
        </p:nvSpPr>
        <p:spPr>
          <a:xfrm>
            <a:off x="8610600" y="6356350"/>
            <a:ext cx="2743200" cy="365125"/>
          </a:xfrm>
        </p:spPr>
        <p:txBody>
          <a:bodyPr vert="horz" lIns="91440" tIns="45720" rIns="91440" bIns="45720" rtlCol="0" anchor="ctr">
            <a:normAutofit/>
          </a:bodyPr>
          <a:lstStyle/>
          <a:p>
            <a:pPr>
              <a:spcAft>
                <a:spcPts val="600"/>
              </a:spcAft>
            </a:pPr>
            <a:fld id="{7D0AB2B7-A222-44FF-B180-C8F0FD623967}" type="slidenum">
              <a:rPr lang="en-CA" smtClean="0"/>
              <a:pPr>
                <a:spcAft>
                  <a:spcPts val="600"/>
                </a:spcAft>
              </a:pPr>
              <a:t>21</a:t>
            </a:fld>
            <a:endParaRPr lang="en-CA"/>
          </a:p>
        </p:txBody>
      </p:sp>
      <p:grpSp>
        <p:nvGrpSpPr>
          <p:cNvPr id="3" name="Group 2" descr="Diagramme de cycle affichant des informations sur le nouveau parcours vers la sécurité des patients.">
            <a:extLst>
              <a:ext uri="{FF2B5EF4-FFF2-40B4-BE49-F238E27FC236}">
                <a16:creationId xmlns:a16="http://schemas.microsoft.com/office/drawing/2014/main" id="{86E1A04D-9CF0-46CE-1F4E-F012F8ACEE2B}"/>
              </a:ext>
            </a:extLst>
          </p:cNvPr>
          <p:cNvGrpSpPr/>
          <p:nvPr>
            <p:custDataLst>
              <p:tags r:id="rId2"/>
            </p:custDataLst>
          </p:nvPr>
        </p:nvGrpSpPr>
        <p:grpSpPr>
          <a:xfrm>
            <a:off x="5844271" y="1293457"/>
            <a:ext cx="5666768" cy="4852396"/>
            <a:chOff x="5844271" y="1293457"/>
            <a:chExt cx="5666768" cy="4852396"/>
          </a:xfrm>
        </p:grpSpPr>
        <p:sp>
          <p:nvSpPr>
            <p:cNvPr id="5" name="Freeform 4">
              <a:extLst>
                <a:ext uri="{FF2B5EF4-FFF2-40B4-BE49-F238E27FC236}">
                  <a16:creationId xmlns:a16="http://schemas.microsoft.com/office/drawing/2014/main" id="{4BADF8CE-E79E-A83D-5BB3-47F170131448}"/>
                </a:ext>
              </a:extLst>
            </p:cNvPr>
            <p:cNvSpPr/>
            <p:nvPr/>
          </p:nvSpPr>
          <p:spPr>
            <a:xfrm>
              <a:off x="7514267" y="1293457"/>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b="1" kern="1200" dirty="0"/>
                <a:t>LISEZ</a:t>
              </a:r>
              <a:r>
                <a:rPr lang="en-US" sz="1400" kern="1200" dirty="0"/>
                <a:t> </a:t>
              </a:r>
              <a:r>
                <a:rPr lang="fr-CA" sz="1400" dirty="0"/>
                <a:t>« </a:t>
              </a:r>
              <a:r>
                <a:rPr lang="en-US" sz="1400" kern="1200" dirty="0" err="1"/>
                <a:t>Repenser</a:t>
              </a:r>
              <a:r>
                <a:rPr lang="en-US" sz="1400" kern="1200" dirty="0"/>
                <a:t> la </a:t>
              </a:r>
              <a:r>
                <a:rPr lang="en-US" sz="1400" kern="1200" dirty="0" err="1"/>
                <a:t>sécurité</a:t>
              </a:r>
              <a:r>
                <a:rPr lang="en-US" sz="1400" kern="1200" dirty="0"/>
                <a:t> des patients </a:t>
              </a:r>
              <a:r>
                <a:rPr lang="fr-CA" sz="1400" dirty="0"/>
                <a:t>»</a:t>
              </a:r>
              <a:endParaRPr lang="en-US" sz="1400" kern="1200" dirty="0"/>
            </a:p>
          </p:txBody>
        </p:sp>
        <p:sp>
          <p:nvSpPr>
            <p:cNvPr id="6" name="Freeform 5">
              <a:extLst>
                <a:ext uri="{FF2B5EF4-FFF2-40B4-BE49-F238E27FC236}">
                  <a16:creationId xmlns:a16="http://schemas.microsoft.com/office/drawing/2014/main" id="{07B2E9B8-9B7F-3253-0D55-D1651F3B1EB7}"/>
                </a:ext>
              </a:extLst>
            </p:cNvPr>
            <p:cNvSpPr/>
            <p:nvPr/>
          </p:nvSpPr>
          <p:spPr>
            <a:xfrm>
              <a:off x="7007659" y="2049659"/>
              <a:ext cx="3339992" cy="3339992"/>
            </a:xfrm>
            <a:custGeom>
              <a:avLst/>
              <a:gdLst/>
              <a:ahLst/>
              <a:cxnLst/>
              <a:rect l="0" t="0" r="0" b="0"/>
              <a:pathLst>
                <a:path>
                  <a:moveTo>
                    <a:pt x="2909570" y="550915"/>
                  </a:moveTo>
                  <a:arcTo wR="1669996" hR="1669996" stAng="19075467" swAng="68308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7" name="Freeform 6">
              <a:extLst>
                <a:ext uri="{FF2B5EF4-FFF2-40B4-BE49-F238E27FC236}">
                  <a16:creationId xmlns:a16="http://schemas.microsoft.com/office/drawing/2014/main" id="{25177195-1840-2DE9-A35C-8D635BAADFEE}"/>
                </a:ext>
              </a:extLst>
            </p:cNvPr>
            <p:cNvSpPr/>
            <p:nvPr/>
          </p:nvSpPr>
          <p:spPr>
            <a:xfrm>
              <a:off x="9184263" y="2963453"/>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b="1" kern="1200" dirty="0"/>
                <a:t>IDENTIFIEZ </a:t>
              </a:r>
              <a:r>
                <a:rPr lang="en-US" sz="1400" kern="1200" dirty="0"/>
                <a:t>un cadre </a:t>
              </a:r>
              <a:r>
                <a:rPr lang="en-US" sz="1400" kern="1200" dirty="0" err="1"/>
                <a:t>à</a:t>
              </a:r>
              <a:r>
                <a:rPr lang="en-US" sz="1400" kern="1200" dirty="0"/>
                <a:t> adopter </a:t>
              </a:r>
              <a:r>
                <a:rPr lang="en-US" sz="1400" kern="1200" dirty="0" err="1"/>
                <a:t>en</a:t>
              </a:r>
              <a:r>
                <a:rPr lang="en-US" sz="1400" kern="1200" dirty="0"/>
                <a:t> matière de </a:t>
              </a:r>
              <a:r>
                <a:rPr lang="en-US" sz="1400" kern="1200" dirty="0" err="1"/>
                <a:t>sécurité</a:t>
              </a:r>
              <a:r>
                <a:rPr lang="en-US" sz="1400" kern="1200" dirty="0"/>
                <a:t> des patients (par ex. </a:t>
              </a:r>
              <a:r>
                <a:rPr lang="en-US" sz="1400" kern="1200" dirty="0" err="1"/>
                <a:t>Mesure</a:t>
              </a:r>
              <a:r>
                <a:rPr lang="en-US" sz="1400" kern="1200" dirty="0"/>
                <a:t> et surveillance de la </a:t>
              </a:r>
              <a:r>
                <a:rPr lang="en-US" sz="1400" kern="1200" dirty="0" err="1"/>
                <a:t>sécurité</a:t>
              </a:r>
              <a:r>
                <a:rPr lang="en-US" sz="1400" kern="1200" dirty="0"/>
                <a:t>)</a:t>
              </a:r>
            </a:p>
          </p:txBody>
        </p:sp>
        <p:sp>
          <p:nvSpPr>
            <p:cNvPr id="8" name="Freeform 7">
              <a:extLst>
                <a:ext uri="{FF2B5EF4-FFF2-40B4-BE49-F238E27FC236}">
                  <a16:creationId xmlns:a16="http://schemas.microsoft.com/office/drawing/2014/main" id="{77EB5F76-101D-EAEC-EA46-2DD8E78545CD}"/>
                </a:ext>
              </a:extLst>
            </p:cNvPr>
            <p:cNvSpPr/>
            <p:nvPr/>
          </p:nvSpPr>
          <p:spPr>
            <a:xfrm>
              <a:off x="7007659" y="2049659"/>
              <a:ext cx="3339992" cy="3339992"/>
            </a:xfrm>
            <a:custGeom>
              <a:avLst/>
              <a:gdLst/>
              <a:ahLst/>
              <a:cxnLst/>
              <a:rect l="0" t="0" r="0" b="0"/>
              <a:pathLst>
                <a:path>
                  <a:moveTo>
                    <a:pt x="3125919" y="2488027"/>
                  </a:moveTo>
                  <a:arcTo wR="1669996" hR="1669996" stAng="1759804" swAng="43432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0" name="Freeform 9">
              <a:extLst>
                <a:ext uri="{FF2B5EF4-FFF2-40B4-BE49-F238E27FC236}">
                  <a16:creationId xmlns:a16="http://schemas.microsoft.com/office/drawing/2014/main" id="{5F2288B3-42C0-E108-55E9-BB7E8539FC26}"/>
                </a:ext>
              </a:extLst>
            </p:cNvPr>
            <p:cNvSpPr/>
            <p:nvPr/>
          </p:nvSpPr>
          <p:spPr>
            <a:xfrm>
              <a:off x="7181867" y="4633449"/>
              <a:ext cx="2857466" cy="1512404"/>
            </a:xfrm>
            <a:custGeom>
              <a:avLst/>
              <a:gdLst>
                <a:gd name="connsiteX0" fmla="*/ 0 w 2596603"/>
                <a:gd name="connsiteY0" fmla="*/ 252072 h 1512404"/>
                <a:gd name="connsiteX1" fmla="*/ 252072 w 2596603"/>
                <a:gd name="connsiteY1" fmla="*/ 0 h 1512404"/>
                <a:gd name="connsiteX2" fmla="*/ 2344531 w 2596603"/>
                <a:gd name="connsiteY2" fmla="*/ 0 h 1512404"/>
                <a:gd name="connsiteX3" fmla="*/ 2596603 w 2596603"/>
                <a:gd name="connsiteY3" fmla="*/ 252072 h 1512404"/>
                <a:gd name="connsiteX4" fmla="*/ 2596603 w 2596603"/>
                <a:gd name="connsiteY4" fmla="*/ 1260332 h 1512404"/>
                <a:gd name="connsiteX5" fmla="*/ 2344531 w 2596603"/>
                <a:gd name="connsiteY5" fmla="*/ 1512404 h 1512404"/>
                <a:gd name="connsiteX6" fmla="*/ 252072 w 2596603"/>
                <a:gd name="connsiteY6" fmla="*/ 1512404 h 1512404"/>
                <a:gd name="connsiteX7" fmla="*/ 0 w 2596603"/>
                <a:gd name="connsiteY7" fmla="*/ 1260332 h 1512404"/>
                <a:gd name="connsiteX8" fmla="*/ 0 w 2596603"/>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6603" h="1512404">
                  <a:moveTo>
                    <a:pt x="0" y="252072"/>
                  </a:moveTo>
                  <a:cubicBezTo>
                    <a:pt x="0" y="112856"/>
                    <a:pt x="112856" y="0"/>
                    <a:pt x="252072" y="0"/>
                  </a:cubicBezTo>
                  <a:lnTo>
                    <a:pt x="2344531" y="0"/>
                  </a:lnTo>
                  <a:cubicBezTo>
                    <a:pt x="2483747" y="0"/>
                    <a:pt x="2596603" y="112856"/>
                    <a:pt x="2596603" y="252072"/>
                  </a:cubicBezTo>
                  <a:lnTo>
                    <a:pt x="2596603" y="1260332"/>
                  </a:lnTo>
                  <a:cubicBezTo>
                    <a:pt x="2596603" y="1399548"/>
                    <a:pt x="2483747" y="1512404"/>
                    <a:pt x="2344531"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pPr marL="0" lvl="0" indent="0" algn="l" defTabSz="622300">
                <a:lnSpc>
                  <a:spcPct val="90000"/>
                </a:lnSpc>
                <a:spcBef>
                  <a:spcPct val="0"/>
                </a:spcBef>
                <a:spcAft>
                  <a:spcPct val="35000"/>
                </a:spcAft>
                <a:buNone/>
              </a:pPr>
              <a:r>
                <a:rPr lang="en-US" sz="1400" b="1" kern="1200" dirty="0"/>
                <a:t>PARLEZ</a:t>
              </a:r>
              <a:r>
                <a:rPr lang="en-US" sz="1400" kern="1200" dirty="0"/>
                <a:t> de la </a:t>
              </a:r>
              <a:r>
                <a:rPr lang="en-US" sz="1400" kern="1200" dirty="0" err="1"/>
                <a:t>sécurité</a:t>
              </a:r>
              <a:r>
                <a:rPr lang="en-US" sz="1400" kern="1200" dirty="0"/>
                <a:t> des patients avec </a:t>
              </a:r>
            </a:p>
            <a:p>
              <a:pPr marL="0" lvl="0" indent="0" algn="l" defTabSz="622300">
                <a:lnSpc>
                  <a:spcPct val="90000"/>
                </a:lnSpc>
                <a:spcBef>
                  <a:spcPct val="0"/>
                </a:spcBef>
                <a:spcAft>
                  <a:spcPct val="35000"/>
                </a:spcAft>
                <a:buNone/>
              </a:pPr>
              <a:r>
                <a:rPr lang="en-US" sz="1400" kern="1200" dirty="0"/>
                <a:t>• Notre personnel</a:t>
              </a:r>
            </a:p>
            <a:p>
              <a:pPr marL="0" lvl="0" indent="0" algn="l" defTabSz="622300">
                <a:lnSpc>
                  <a:spcPct val="90000"/>
                </a:lnSpc>
                <a:spcBef>
                  <a:spcPct val="0"/>
                </a:spcBef>
                <a:spcAft>
                  <a:spcPct val="35000"/>
                </a:spcAft>
                <a:buNone/>
              </a:pPr>
              <a:r>
                <a:rPr lang="en-US" sz="1400" kern="1200" dirty="0"/>
                <a:t>• Nos patients/</a:t>
              </a:r>
              <a:r>
                <a:rPr lang="en-US" sz="1400" kern="1200" dirty="0" err="1"/>
                <a:t>résidents</a:t>
              </a:r>
              <a:r>
                <a:rPr lang="en-US" sz="1400" kern="1200" dirty="0"/>
                <a:t>/clients et </a:t>
              </a:r>
              <a:r>
                <a:rPr lang="en-US" sz="1400" kern="1200" dirty="0" err="1"/>
                <a:t>partenaires</a:t>
              </a:r>
              <a:r>
                <a:rPr lang="en-US" sz="1400" kern="1200" dirty="0"/>
                <a:t> de </a:t>
              </a:r>
              <a:r>
                <a:rPr lang="en-US" sz="1400" kern="1200" dirty="0" err="1"/>
                <a:t>soins</a:t>
              </a:r>
              <a:endParaRPr lang="en-US" sz="1400" kern="1200" dirty="0"/>
            </a:p>
          </p:txBody>
        </p:sp>
        <p:sp>
          <p:nvSpPr>
            <p:cNvPr id="11" name="Freeform 10">
              <a:extLst>
                <a:ext uri="{FF2B5EF4-FFF2-40B4-BE49-F238E27FC236}">
                  <a16:creationId xmlns:a16="http://schemas.microsoft.com/office/drawing/2014/main" id="{0FD49A94-F8D2-7C1E-A16D-148558C8F3E1}"/>
                </a:ext>
              </a:extLst>
            </p:cNvPr>
            <p:cNvSpPr/>
            <p:nvPr/>
          </p:nvSpPr>
          <p:spPr>
            <a:xfrm>
              <a:off x="7007659" y="2049659"/>
              <a:ext cx="3339992" cy="3339992"/>
            </a:xfrm>
            <a:custGeom>
              <a:avLst/>
              <a:gdLst/>
              <a:ahLst/>
              <a:cxnLst/>
              <a:rect l="0" t="0" r="0" b="0"/>
              <a:pathLst>
                <a:path>
                  <a:moveTo>
                    <a:pt x="328752" y="2664959"/>
                  </a:moveTo>
                  <a:arcTo wR="1669996" hR="1669996" stAng="8605871" swAng="434324"/>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CA"/>
            </a:p>
          </p:txBody>
        </p:sp>
        <p:sp>
          <p:nvSpPr>
            <p:cNvPr id="12" name="Freeform 11">
              <a:extLst>
                <a:ext uri="{FF2B5EF4-FFF2-40B4-BE49-F238E27FC236}">
                  <a16:creationId xmlns:a16="http://schemas.microsoft.com/office/drawing/2014/main" id="{612EDA85-8AA3-F367-E426-4AE6C7A9C955}"/>
                </a:ext>
              </a:extLst>
            </p:cNvPr>
            <p:cNvSpPr/>
            <p:nvPr/>
          </p:nvSpPr>
          <p:spPr>
            <a:xfrm>
              <a:off x="5844271" y="2963453"/>
              <a:ext cx="2326776" cy="1512404"/>
            </a:xfrm>
            <a:custGeom>
              <a:avLst/>
              <a:gdLst>
                <a:gd name="connsiteX0" fmla="*/ 0 w 2326776"/>
                <a:gd name="connsiteY0" fmla="*/ 252072 h 1512404"/>
                <a:gd name="connsiteX1" fmla="*/ 252072 w 2326776"/>
                <a:gd name="connsiteY1" fmla="*/ 0 h 1512404"/>
                <a:gd name="connsiteX2" fmla="*/ 2074704 w 2326776"/>
                <a:gd name="connsiteY2" fmla="*/ 0 h 1512404"/>
                <a:gd name="connsiteX3" fmla="*/ 2326776 w 2326776"/>
                <a:gd name="connsiteY3" fmla="*/ 252072 h 1512404"/>
                <a:gd name="connsiteX4" fmla="*/ 2326776 w 2326776"/>
                <a:gd name="connsiteY4" fmla="*/ 1260332 h 1512404"/>
                <a:gd name="connsiteX5" fmla="*/ 2074704 w 2326776"/>
                <a:gd name="connsiteY5" fmla="*/ 1512404 h 1512404"/>
                <a:gd name="connsiteX6" fmla="*/ 252072 w 2326776"/>
                <a:gd name="connsiteY6" fmla="*/ 1512404 h 1512404"/>
                <a:gd name="connsiteX7" fmla="*/ 0 w 2326776"/>
                <a:gd name="connsiteY7" fmla="*/ 1260332 h 1512404"/>
                <a:gd name="connsiteX8" fmla="*/ 0 w 2326776"/>
                <a:gd name="connsiteY8" fmla="*/ 252072 h 151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776" h="1512404">
                  <a:moveTo>
                    <a:pt x="0" y="252072"/>
                  </a:moveTo>
                  <a:cubicBezTo>
                    <a:pt x="0" y="112856"/>
                    <a:pt x="112856" y="0"/>
                    <a:pt x="252072" y="0"/>
                  </a:cubicBezTo>
                  <a:lnTo>
                    <a:pt x="2074704" y="0"/>
                  </a:lnTo>
                  <a:cubicBezTo>
                    <a:pt x="2213920" y="0"/>
                    <a:pt x="2326776" y="112856"/>
                    <a:pt x="2326776" y="252072"/>
                  </a:cubicBezTo>
                  <a:lnTo>
                    <a:pt x="2326776" y="1260332"/>
                  </a:lnTo>
                  <a:cubicBezTo>
                    <a:pt x="2326776" y="1399548"/>
                    <a:pt x="2213920" y="1512404"/>
                    <a:pt x="2074704" y="1512404"/>
                  </a:cubicBezTo>
                  <a:lnTo>
                    <a:pt x="252072" y="1512404"/>
                  </a:lnTo>
                  <a:cubicBezTo>
                    <a:pt x="112856" y="1512404"/>
                    <a:pt x="0" y="1399548"/>
                    <a:pt x="0" y="1260332"/>
                  </a:cubicBezTo>
                  <a:lnTo>
                    <a:pt x="0" y="2520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169" tIns="127169" rIns="127169" bIns="127169" numCol="1" spcCol="1270" anchor="ctr" anchorCtr="0">
              <a:noAutofit/>
            </a:bodyPr>
            <a:lstStyle/>
            <a:p>
              <a:r>
                <a:rPr lang="fr-CA" sz="1400" b="1" noProof="0" dirty="0"/>
                <a:t>RÉFLÉCHISSEZ </a:t>
              </a:r>
              <a:r>
                <a:rPr lang="fr-CA" sz="1400" noProof="0" dirty="0"/>
                <a:t>à ce que vous avez entendu et PARTAGEZ avec d'autres ce que vous avez appris sur la sécurité</a:t>
              </a:r>
            </a:p>
          </p:txBody>
        </p:sp>
        <p:sp>
          <p:nvSpPr>
            <p:cNvPr id="13" name="Freeform 12">
              <a:extLst>
                <a:ext uri="{FF2B5EF4-FFF2-40B4-BE49-F238E27FC236}">
                  <a16:creationId xmlns:a16="http://schemas.microsoft.com/office/drawing/2014/main" id="{D6E9F1E5-2108-6CAD-6BA8-E1781084C0BF}"/>
                </a:ext>
              </a:extLst>
            </p:cNvPr>
            <p:cNvSpPr/>
            <p:nvPr/>
          </p:nvSpPr>
          <p:spPr>
            <a:xfrm>
              <a:off x="7007659" y="2049659"/>
              <a:ext cx="3339992" cy="3339992"/>
            </a:xfrm>
            <a:custGeom>
              <a:avLst/>
              <a:gdLst/>
              <a:ahLst/>
              <a:cxnLst/>
              <a:rect l="0" t="0" r="0" b="0"/>
              <a:pathLst>
                <a:path>
                  <a:moveTo>
                    <a:pt x="233910" y="817620"/>
                  </a:moveTo>
                  <a:arcTo wR="1669996" hR="1669996" stAng="12641451" swAng="683082"/>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2" name="TextBox 1">
            <a:extLst>
              <a:ext uri="{FF2B5EF4-FFF2-40B4-BE49-F238E27FC236}">
                <a16:creationId xmlns:a16="http://schemas.microsoft.com/office/drawing/2014/main" id="{EAD31271-E7F0-7EB0-A025-DBE4C07FAC8F}"/>
              </a:ext>
            </a:extLst>
          </p:cNvPr>
          <p:cNvSpPr txBox="1"/>
          <p:nvPr>
            <p:custDataLst>
              <p:tags r:id="rId3"/>
            </p:custDataLst>
          </p:nvPr>
        </p:nvSpPr>
        <p:spPr>
          <a:xfrm>
            <a:off x="914400" y="2941193"/>
            <a:ext cx="5181600" cy="4351338"/>
          </a:xfrm>
          <a:prstGeom prst="rect">
            <a:avLst/>
          </a:prstGeom>
        </p:spPr>
        <p:txBody>
          <a:bodyPr vert="horz" lIns="91440" tIns="45720" rIns="91440" bIns="45720" rtlCol="0">
            <a:normAutofit/>
          </a:bodyPr>
          <a:lstStyle/>
          <a:p>
            <a:pPr>
              <a:lnSpc>
                <a:spcPct val="90000"/>
              </a:lnSpc>
              <a:spcAft>
                <a:spcPts val="600"/>
              </a:spcAft>
            </a:pPr>
            <a:r>
              <a:rPr lang="en-US" sz="2800" dirty="0">
                <a:effectLst/>
                <a:latin typeface="Arial" panose="020B0604020202020204" pitchFamily="34" charset="0"/>
                <a:cs typeface="Arial" panose="020B0604020202020204" pitchFamily="34" charset="0"/>
              </a:rPr>
              <a:t>«</a:t>
            </a:r>
            <a:r>
              <a:rPr lang="en-US" sz="2800" dirty="0" err="1">
                <a:effectLst/>
                <a:latin typeface="Arial" panose="020B0604020202020204" pitchFamily="34" charset="0"/>
                <a:cs typeface="Arial" panose="020B0604020202020204" pitchFamily="34" charset="0"/>
              </a:rPr>
              <a:t>Lisez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puis</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réfléchissez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Écoutez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puis</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réfléchissez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Regardez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puis</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pensez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Pensez</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puis</a:t>
            </a:r>
            <a:r>
              <a:rPr lang="en-US" sz="2800" dirty="0">
                <a:effectLst/>
                <a:latin typeface="Arial" panose="020B0604020202020204" pitchFamily="34" charset="0"/>
                <a:cs typeface="Arial" panose="020B0604020202020204" pitchFamily="34" charset="0"/>
              </a:rPr>
              <a:t> </a:t>
            </a:r>
            <a:r>
              <a:rPr lang="en-US" sz="2800" dirty="0" err="1">
                <a:effectLst/>
                <a:latin typeface="Arial" panose="020B0604020202020204" pitchFamily="34" charset="0"/>
                <a:cs typeface="Arial" panose="020B0604020202020204" pitchFamily="34" charset="0"/>
              </a:rPr>
              <a:t>parlez</a:t>
            </a:r>
            <a:r>
              <a:rPr lang="en-US" sz="2800" dirty="0">
                <a:effectLst/>
                <a:latin typeface="Arial" panose="020B0604020202020204" pitchFamily="34" charset="0"/>
                <a:cs typeface="Arial" panose="020B0604020202020204" pitchFamily="34" charset="0"/>
              </a:rPr>
              <a:t>». </a:t>
            </a:r>
          </a:p>
          <a:p>
            <a:pPr>
              <a:lnSpc>
                <a:spcPct val="90000"/>
              </a:lnSpc>
              <a:spcAft>
                <a:spcPts val="600"/>
              </a:spcAft>
            </a:pPr>
            <a:r>
              <a:rPr lang="en-US" sz="1600" dirty="0">
                <a:effectLst/>
                <a:latin typeface="Arial" panose="020B0604020202020204" pitchFamily="34" charset="0"/>
                <a:cs typeface="Arial" panose="020B0604020202020204" pitchFamily="34" charset="0"/>
              </a:rPr>
              <a:t>– Jackie Kennedy</a:t>
            </a:r>
            <a:endParaRPr lang="en-US" sz="1600" dirty="0">
              <a:latin typeface="Arial" panose="020B0604020202020204" pitchFamily="34" charset="0"/>
              <a:cs typeface="Arial" panose="020B0604020202020204" pitchFamily="34" charset="0"/>
            </a:endParaRPr>
          </a:p>
        </p:txBody>
      </p:sp>
      <p:sp>
        <p:nvSpPr>
          <p:cNvPr id="9" name="Title 3">
            <a:extLst>
              <a:ext uri="{FF2B5EF4-FFF2-40B4-BE49-F238E27FC236}">
                <a16:creationId xmlns:a16="http://schemas.microsoft.com/office/drawing/2014/main" id="{2EE8E938-1A61-174C-21C1-6614D1C99AE1}"/>
              </a:ext>
            </a:extLst>
          </p:cNvPr>
          <p:cNvSpPr>
            <a:spLocks noGrp="1"/>
          </p:cNvSpPr>
          <p:nvPr>
            <p:ph type="title"/>
            <p:custDataLst>
              <p:tags r:id="rId4"/>
            </p:custDataLst>
          </p:nvPr>
        </p:nvSpPr>
        <p:spPr>
          <a:xfrm>
            <a:off x="838200" y="365125"/>
            <a:ext cx="10515600" cy="1325563"/>
          </a:xfrm>
        </p:spPr>
        <p:txBody>
          <a:bodyPr vert="horz" lIns="91440" tIns="45720" rIns="91440" bIns="45720" rtlCol="0" anchor="b">
            <a:normAutofit/>
          </a:bodyPr>
          <a:lstStyle/>
          <a:p>
            <a:r>
              <a:rPr lang="en-US" sz="4000" dirty="0" err="1"/>
              <a:t>Entreprendre</a:t>
            </a:r>
            <a:r>
              <a:rPr lang="en-US" sz="4000" dirty="0"/>
              <a:t> un nouveau </a:t>
            </a:r>
            <a:r>
              <a:rPr lang="en-US" sz="4000" dirty="0" err="1"/>
              <a:t>parcours</a:t>
            </a:r>
            <a:r>
              <a:rPr lang="en-US" sz="4000" dirty="0"/>
              <a:t> </a:t>
            </a:r>
            <a:r>
              <a:rPr lang="en-US" sz="4000" dirty="0" err="1"/>
              <a:t>vers</a:t>
            </a:r>
            <a:r>
              <a:rPr lang="en-US" sz="4000" dirty="0"/>
              <a:t> </a:t>
            </a:r>
            <a:br>
              <a:rPr lang="en-US" sz="4000" dirty="0"/>
            </a:br>
            <a:r>
              <a:rPr lang="en-US" sz="4000" dirty="0"/>
              <a:t>la </a:t>
            </a:r>
            <a:r>
              <a:rPr lang="en-US" sz="4000" dirty="0" err="1"/>
              <a:t>sécurité</a:t>
            </a:r>
            <a:r>
              <a:rPr lang="en-US" sz="4000" dirty="0"/>
              <a:t> des patients</a:t>
            </a:r>
          </a:p>
        </p:txBody>
      </p:sp>
    </p:spTree>
    <p:extLst>
      <p:ext uri="{BB962C8B-B14F-4D97-AF65-F5344CB8AC3E}">
        <p14:creationId xmlns:p14="http://schemas.microsoft.com/office/powerpoint/2010/main" val="43982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6699D-2187-4BE5-BC04-B14E799C0412}"/>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custDataLst>
              <p:tags r:id="rId3"/>
            </p:custDataLst>
          </p:nvPr>
        </p:nvSpPr>
        <p:spPr>
          <a:xfrm>
            <a:off x="1601771" y="5207181"/>
            <a:ext cx="9901975" cy="812530"/>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a:defRPr/>
            </a:pPr>
            <a:r>
              <a:rPr lang="fr-CA" sz="2400" dirty="0">
                <a:solidFill>
                  <a:schemeClr val="tx1"/>
                </a:solidFill>
                <a:latin typeface="Arial" panose="020B0604020202020204"/>
              </a:rPr>
              <a:t>Commencer à mettre davantage l’accent sur la « pratique du questionnement » que sur « le signalement et la reddition de comptes ».</a:t>
            </a:r>
            <a:endParaRPr lang="fr-CA" sz="2200" dirty="0">
              <a:solidFill>
                <a:schemeClr val="tx1"/>
              </a:solidFill>
              <a:latin typeface="Arial" panose="020B0604020202020204"/>
              <a:ea typeface="+mn-ea"/>
              <a:cs typeface="+mn-cs"/>
            </a:endParaRPr>
          </a:p>
        </p:txBody>
      </p:sp>
      <p:sp>
        <p:nvSpPr>
          <p:cNvPr id="34" name="Oval 33"/>
          <p:cNvSpPr/>
          <p:nvPr>
            <p:custDataLst>
              <p:tags r:id="rId4"/>
            </p:custDataLst>
          </p:nvPr>
        </p:nvSpPr>
        <p:spPr>
          <a:xfrm>
            <a:off x="753478" y="5348674"/>
            <a:ext cx="640080" cy="640080"/>
          </a:xfrm>
          <a:prstGeom prst="ellipse">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4</a:t>
            </a:r>
          </a:p>
        </p:txBody>
      </p:sp>
      <p:sp>
        <p:nvSpPr>
          <p:cNvPr id="5" name="Rectangle 4">
            <a:extLst>
              <a:ext uri="{FF2B5EF4-FFF2-40B4-BE49-F238E27FC236}">
                <a16:creationId xmlns:a16="http://schemas.microsoft.com/office/drawing/2014/main" id="{AD30849B-E18F-4B8F-A99C-EC5A151212E1}"/>
              </a:ext>
            </a:extLst>
          </p:cNvPr>
          <p:cNvSpPr/>
          <p:nvPr>
            <p:custDataLst>
              <p:tags r:id="rId5"/>
            </p:custDataLst>
          </p:nvPr>
        </p:nvSpPr>
        <p:spPr>
          <a:xfrm>
            <a:off x="1551540" y="4237093"/>
            <a:ext cx="10233343" cy="830997"/>
          </a:xfrm>
          <a:prstGeom prst="rect">
            <a:avLst/>
          </a:prstGeom>
        </p:spPr>
        <p:txBody>
          <a:bodyPr wrap="square" lIns="91440" tIns="45720" rIns="91440" bIns="45720" anchor="t">
            <a:spAutoFit/>
          </a:bodyPr>
          <a:lstStyle/>
          <a:p>
            <a:pPr>
              <a:defRPr/>
            </a:pPr>
            <a:r>
              <a:rPr lang="fr-CA" sz="2400" dirty="0">
                <a:solidFill>
                  <a:schemeClr val="tx1"/>
                </a:solidFill>
                <a:latin typeface="Arial" panose="020B0604020202020204"/>
              </a:rPr>
              <a:t>Créer un espace accueillant où notre personnel et nos médecins peuvent s’exprimer et poser des questions en toute sécurité.</a:t>
            </a:r>
            <a:endParaRPr kumimoji="0" lang="fr-CA" sz="2200" b="0" i="0" u="none" strike="noStrike" kern="1200" cap="none" spc="0" normalizeH="0" baseline="0" dirty="0">
              <a:ln>
                <a:noFill/>
              </a:ln>
              <a:effectLst/>
              <a:uLnTx/>
              <a:uFillTx/>
              <a:latin typeface="Arial" panose="020B0604020202020204"/>
              <a:ea typeface="+mn-ea"/>
              <a:cs typeface="+mn-cs"/>
            </a:endParaRPr>
          </a:p>
        </p:txBody>
      </p:sp>
      <p:sp>
        <p:nvSpPr>
          <p:cNvPr id="33" name="Oval 32"/>
          <p:cNvSpPr/>
          <p:nvPr>
            <p:custDataLst>
              <p:tags r:id="rId6"/>
            </p:custDataLst>
          </p:nvPr>
        </p:nvSpPr>
        <p:spPr>
          <a:xfrm>
            <a:off x="753478" y="4234484"/>
            <a:ext cx="640080" cy="640080"/>
          </a:xfrm>
          <a:prstGeom prst="ellipse">
            <a:avLst/>
          </a:prstGeom>
          <a:solidFill>
            <a:schemeClr val="accent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a:ea typeface="+mn-ea"/>
                <a:cs typeface="+mn-cs"/>
                <a:sym typeface="Helvetica Light"/>
              </a:rPr>
              <a:t>3</a:t>
            </a:r>
          </a:p>
        </p:txBody>
      </p:sp>
      <p:sp>
        <p:nvSpPr>
          <p:cNvPr id="24" name="TextBox 23"/>
          <p:cNvSpPr txBox="1"/>
          <p:nvPr>
            <p:custDataLst>
              <p:tags r:id="rId7"/>
            </p:custDataLst>
          </p:nvPr>
        </p:nvSpPr>
        <p:spPr>
          <a:xfrm>
            <a:off x="1601771" y="2927515"/>
            <a:ext cx="10132883" cy="1181862"/>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kumimoji="0" lang="fr-CA" sz="2400" b="0" i="0" u="none" strike="noStrike" kern="1200" cap="none" spc="0" normalizeH="0" baseline="0" dirty="0">
                <a:ln>
                  <a:noFill/>
                </a:ln>
                <a:solidFill>
                  <a:schemeClr val="tx1"/>
                </a:solidFill>
                <a:effectLst/>
                <a:uLnTx/>
                <a:uFillTx/>
                <a:latin typeface="Arial" panose="020B0604020202020204"/>
                <a:ea typeface="+mn-ea"/>
                <a:cs typeface="+mn-cs"/>
              </a:rPr>
              <a:t>Adopter un cadre de sécurité holistique tel que Mesure et surveillance de la sécurité pour aider à créer une compréhension commune et cohérente de la sécurité au sein de notre organisation.</a:t>
            </a:r>
            <a:endParaRPr lang="fr-CA" sz="2400" dirty="0">
              <a:solidFill>
                <a:schemeClr val="tx1"/>
              </a:solidFill>
              <a:latin typeface="Arial" panose="020B0604020202020204"/>
            </a:endParaRPr>
          </a:p>
        </p:txBody>
      </p:sp>
      <p:sp>
        <p:nvSpPr>
          <p:cNvPr id="29" name="Oval 28"/>
          <p:cNvSpPr/>
          <p:nvPr>
            <p:custDataLst>
              <p:tags r:id="rId8"/>
            </p:custDataLst>
          </p:nvPr>
        </p:nvSpPr>
        <p:spPr>
          <a:xfrm>
            <a:off x="753478" y="3012757"/>
            <a:ext cx="640080" cy="640080"/>
          </a:xfrm>
          <a:prstGeom prst="ellipse">
            <a:avLst/>
          </a:prstGeom>
          <a:solidFill>
            <a:schemeClr val="accent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a:ea typeface="+mn-ea"/>
                <a:cs typeface="+mn-cs"/>
                <a:sym typeface="Helvetica Light"/>
              </a:rPr>
              <a:t>2</a:t>
            </a:r>
          </a:p>
        </p:txBody>
      </p:sp>
      <p:sp>
        <p:nvSpPr>
          <p:cNvPr id="3" name="Rectangle 2">
            <a:extLst>
              <a:ext uri="{FF2B5EF4-FFF2-40B4-BE49-F238E27FC236}">
                <a16:creationId xmlns:a16="http://schemas.microsoft.com/office/drawing/2014/main" id="{968ED3A3-E2D9-4AE1-A7B4-4CE4F813EFB3}"/>
              </a:ext>
            </a:extLst>
          </p:cNvPr>
          <p:cNvSpPr/>
          <p:nvPr>
            <p:custDataLst>
              <p:tags r:id="rId9"/>
            </p:custDataLst>
          </p:nvPr>
        </p:nvSpPr>
        <p:spPr>
          <a:xfrm>
            <a:off x="1536546" y="1980827"/>
            <a:ext cx="10505370" cy="830997"/>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fr-CA" sz="2400" b="0" i="0" u="none" strike="noStrike" kern="1200" cap="none" spc="0" normalizeH="0" baseline="0" dirty="0">
                <a:ln>
                  <a:noFill/>
                </a:ln>
                <a:effectLst/>
                <a:uLnTx/>
                <a:uFillTx/>
                <a:latin typeface="Arial" panose="020B0604020202020204"/>
                <a:ea typeface="+mn-ea"/>
                <a:cs typeface="+mn-cs"/>
              </a:rPr>
              <a:t>Passer d’un accent mis sur les préjudices passés à une vision plus holistique de la sécurité.</a:t>
            </a:r>
          </a:p>
        </p:txBody>
      </p:sp>
      <p:sp>
        <p:nvSpPr>
          <p:cNvPr id="25" name="Oval 24"/>
          <p:cNvSpPr/>
          <p:nvPr>
            <p:custDataLst>
              <p:tags r:id="rId10"/>
            </p:custDataLst>
          </p:nvPr>
        </p:nvSpPr>
        <p:spPr>
          <a:xfrm>
            <a:off x="753478" y="1891620"/>
            <a:ext cx="640080" cy="640080"/>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1</a:t>
            </a:r>
          </a:p>
        </p:txBody>
      </p:sp>
      <p:sp>
        <p:nvSpPr>
          <p:cNvPr id="4" name="Title 3"/>
          <p:cNvSpPr>
            <a:spLocks noGrp="1"/>
          </p:cNvSpPr>
          <p:nvPr>
            <p:ph type="title"/>
            <p:custDataLst>
              <p:tags r:id="rId11"/>
            </p:custDataLst>
          </p:nvPr>
        </p:nvSpPr>
        <p:spPr/>
        <p:txBody>
          <a:bodyPr anchor="ctr">
            <a:normAutofit/>
          </a:bodyPr>
          <a:lstStyle/>
          <a:p>
            <a:r>
              <a:rPr kumimoji="0" lang="fr-CA"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Entreprendre un nouveau parcours vers la sécurité des patients</a:t>
            </a:r>
            <a:endParaRPr lang="en-US" dirty="0"/>
          </a:p>
        </p:txBody>
      </p:sp>
    </p:spTree>
    <p:custDataLst>
      <p:tags r:id="rId1"/>
    </p:custDataLst>
    <p:extLst>
      <p:ext uri="{BB962C8B-B14F-4D97-AF65-F5344CB8AC3E}">
        <p14:creationId xmlns:p14="http://schemas.microsoft.com/office/powerpoint/2010/main" val="416631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26699D-2187-4BE5-BC04-B14E799C0412}"/>
              </a:ext>
            </a:extLst>
          </p:cNvPr>
          <p:cNvSpPr>
            <a:spLocks noGrp="1"/>
          </p:cNvSpPr>
          <p:nvPr>
            <p:ph type="sldNum" sz="quarter" idx="12"/>
            <p:custDataLst>
              <p:tags r:id="rId2"/>
            </p:custDataLst>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custDataLst>
              <p:tags r:id="rId3"/>
            </p:custDataLst>
          </p:nvPr>
        </p:nvSpPr>
        <p:spPr>
          <a:xfrm>
            <a:off x="1601771" y="5136797"/>
            <a:ext cx="9901975" cy="812530"/>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lang="fr-CA" sz="2400" dirty="0">
                <a:solidFill>
                  <a:schemeClr val="tx1"/>
                </a:solidFill>
                <a:latin typeface="Arial" panose="020B0604020202020204"/>
                <a:ea typeface="+mn-ea"/>
                <a:cs typeface="+mn-cs"/>
              </a:rPr>
              <a:t>Promouvoir la valeur de nos patients et nos partenaires de soins dans </a:t>
            </a:r>
            <a:br>
              <a:rPr lang="fr-CA" sz="2400" dirty="0">
                <a:solidFill>
                  <a:schemeClr val="tx1"/>
                </a:solidFill>
                <a:latin typeface="Arial" panose="020B0604020202020204"/>
                <a:ea typeface="+mn-ea"/>
                <a:cs typeface="+mn-cs"/>
              </a:rPr>
            </a:br>
            <a:r>
              <a:rPr lang="fr-CA" sz="2400" dirty="0">
                <a:solidFill>
                  <a:schemeClr val="tx1"/>
                </a:solidFill>
                <a:latin typeface="Arial" panose="020B0604020202020204"/>
                <a:ea typeface="+mn-ea"/>
                <a:cs typeface="+mn-cs"/>
              </a:rPr>
              <a:t>la création de la sécurité.</a:t>
            </a:r>
          </a:p>
        </p:txBody>
      </p:sp>
      <p:sp>
        <p:nvSpPr>
          <p:cNvPr id="34" name="Oval 33"/>
          <p:cNvSpPr/>
          <p:nvPr>
            <p:custDataLst>
              <p:tags r:id="rId4"/>
            </p:custDataLst>
          </p:nvPr>
        </p:nvSpPr>
        <p:spPr>
          <a:xfrm>
            <a:off x="753478" y="5278290"/>
            <a:ext cx="640080" cy="640080"/>
          </a:xfrm>
          <a:prstGeom prst="ellipse">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8</a:t>
            </a:r>
          </a:p>
        </p:txBody>
      </p:sp>
      <p:sp>
        <p:nvSpPr>
          <p:cNvPr id="5" name="Rectangle 4">
            <a:extLst>
              <a:ext uri="{FF2B5EF4-FFF2-40B4-BE49-F238E27FC236}">
                <a16:creationId xmlns:a16="http://schemas.microsoft.com/office/drawing/2014/main" id="{AD30849B-E18F-4B8F-A99C-EC5A151212E1}"/>
              </a:ext>
            </a:extLst>
          </p:cNvPr>
          <p:cNvSpPr/>
          <p:nvPr>
            <p:custDataLst>
              <p:tags r:id="rId5"/>
            </p:custDataLst>
          </p:nvPr>
        </p:nvSpPr>
        <p:spPr>
          <a:xfrm>
            <a:off x="1551540" y="4102288"/>
            <a:ext cx="10233343" cy="830997"/>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fr-CA" sz="2400" b="0" i="0" u="none" strike="noStrike" kern="1200" cap="none" spc="0" normalizeH="0" baseline="0" dirty="0">
                <a:ln>
                  <a:noFill/>
                </a:ln>
                <a:effectLst/>
                <a:uLnTx/>
                <a:uFillTx/>
                <a:latin typeface="Arial" panose="020B0604020202020204"/>
                <a:ea typeface="+mn-ea"/>
                <a:cs typeface="+mn-cs"/>
              </a:rPr>
              <a:t>Promouvoir le rôle et la responsabilité de chacun en matière </a:t>
            </a:r>
            <a:br>
              <a:rPr kumimoji="0" lang="fr-CA" sz="2400" b="0" i="0" u="none" strike="noStrike" kern="1200" cap="none" spc="0" normalizeH="0" baseline="0" dirty="0">
                <a:ln>
                  <a:noFill/>
                </a:ln>
                <a:effectLst/>
                <a:uLnTx/>
                <a:uFillTx/>
                <a:latin typeface="Arial" panose="020B0604020202020204"/>
                <a:ea typeface="+mn-ea"/>
                <a:cs typeface="+mn-cs"/>
              </a:rPr>
            </a:br>
            <a:r>
              <a:rPr kumimoji="0" lang="fr-CA" sz="2400" b="0" i="0" u="none" strike="noStrike" kern="1200" cap="none" spc="0" normalizeH="0" baseline="0" dirty="0">
                <a:ln>
                  <a:noFill/>
                </a:ln>
                <a:effectLst/>
                <a:uLnTx/>
                <a:uFillTx/>
                <a:latin typeface="Arial" panose="020B0604020202020204"/>
                <a:ea typeface="+mn-ea"/>
                <a:cs typeface="+mn-cs"/>
              </a:rPr>
              <a:t>de soins sécuritaires.</a:t>
            </a:r>
          </a:p>
        </p:txBody>
      </p:sp>
      <p:sp>
        <p:nvSpPr>
          <p:cNvPr id="33" name="Oval 32"/>
          <p:cNvSpPr/>
          <p:nvPr>
            <p:custDataLst>
              <p:tags r:id="rId6"/>
            </p:custDataLst>
          </p:nvPr>
        </p:nvSpPr>
        <p:spPr>
          <a:xfrm>
            <a:off x="753478" y="4197746"/>
            <a:ext cx="640080" cy="640080"/>
          </a:xfrm>
          <a:prstGeom prst="ellipse">
            <a:avLst/>
          </a:prstGeom>
          <a:solidFill>
            <a:schemeClr val="accent3"/>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Arial" panose="020B0604020202020204"/>
                <a:ea typeface="+mn-ea"/>
                <a:cs typeface="+mn-cs"/>
                <a:sym typeface="Helvetica Light"/>
              </a:rPr>
              <a:t>7</a:t>
            </a:r>
          </a:p>
        </p:txBody>
      </p:sp>
      <p:sp>
        <p:nvSpPr>
          <p:cNvPr id="24" name="TextBox 23"/>
          <p:cNvSpPr txBox="1"/>
          <p:nvPr>
            <p:custDataLst>
              <p:tags r:id="rId7"/>
            </p:custDataLst>
          </p:nvPr>
        </p:nvSpPr>
        <p:spPr>
          <a:xfrm>
            <a:off x="1601771" y="2808316"/>
            <a:ext cx="10132883" cy="1181862"/>
          </a:xfrm>
          <a:prstGeom prst="rect">
            <a:avLst/>
          </a:prstGeom>
          <a:ln w="12700">
            <a:miter lim="400000"/>
          </a:ln>
        </p:spPr>
        <p:txBody>
          <a:bodyPr wrap="square" lIns="36576" tIns="36576" rIns="36576" bIns="36576" anchor="t" anchorCtr="0">
            <a:spAutoFit/>
          </a:bodyPr>
          <a:lstStyle>
            <a:lvl1pPr algn="l">
              <a:defRPr sz="2100">
                <a:solidFill>
                  <a:schemeClr val="bg1">
                    <a:lumMod val="65000"/>
                  </a:schemeClr>
                </a:solidFill>
                <a:ea typeface="Lato Regular"/>
                <a:cs typeface="Lato Regular"/>
              </a:defRPr>
            </a:lvl1pPr>
          </a:lstStyle>
          <a:p>
            <a:pPr marR="0" lvl="0" algn="l" defTabSz="914400" rtl="0" eaLnBrk="1" fontAlgn="auto" latinLnBrk="0" hangingPunct="1">
              <a:lnSpc>
                <a:spcPct val="100000"/>
              </a:lnSpc>
              <a:spcBef>
                <a:spcPts val="0"/>
              </a:spcBef>
              <a:spcAft>
                <a:spcPts val="0"/>
              </a:spcAft>
              <a:buClrTx/>
              <a:buSzTx/>
              <a:tabLst/>
              <a:defRPr/>
            </a:pPr>
            <a:r>
              <a:rPr lang="fr-CA" sz="2400" dirty="0">
                <a:solidFill>
                  <a:schemeClr val="tx1"/>
                </a:solidFill>
                <a:latin typeface="Arial" panose="020B0604020202020204"/>
              </a:rPr>
              <a:t>Reconnaître que la sécurité peut être créée et commencer à prendre des mesures pour promouvoir des soins plus sûrs (et pas seulement pour prévenir les préjudices). </a:t>
            </a:r>
            <a:endParaRPr kumimoji="0" lang="fr-CA" sz="2400" b="0" i="0" u="none" strike="noStrike" kern="1200" cap="none" spc="0" normalizeH="0" baseline="0" dirty="0">
              <a:ln>
                <a:noFill/>
              </a:ln>
              <a:solidFill>
                <a:schemeClr val="tx1"/>
              </a:solidFill>
              <a:effectLst/>
              <a:uLnTx/>
              <a:uFillTx/>
              <a:latin typeface="Arial" panose="020B0604020202020204"/>
              <a:ea typeface="+mn-ea"/>
              <a:cs typeface="+mn-cs"/>
            </a:endParaRPr>
          </a:p>
        </p:txBody>
      </p:sp>
      <p:sp>
        <p:nvSpPr>
          <p:cNvPr id="29" name="Oval 28"/>
          <p:cNvSpPr/>
          <p:nvPr>
            <p:custDataLst>
              <p:tags r:id="rId8"/>
            </p:custDataLst>
          </p:nvPr>
        </p:nvSpPr>
        <p:spPr>
          <a:xfrm>
            <a:off x="753478" y="2893558"/>
            <a:ext cx="640080" cy="640080"/>
          </a:xfrm>
          <a:prstGeom prst="ellipse">
            <a:avLst/>
          </a:prstGeom>
          <a:solidFill>
            <a:schemeClr val="accent5"/>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panose="020B0604020202020204"/>
                <a:ea typeface="+mn-ea"/>
                <a:cs typeface="+mn-cs"/>
                <a:sym typeface="Helvetica Light"/>
              </a:rPr>
              <a:t>6</a:t>
            </a:r>
          </a:p>
        </p:txBody>
      </p:sp>
      <p:sp>
        <p:nvSpPr>
          <p:cNvPr id="3" name="Rectangle 2">
            <a:extLst>
              <a:ext uri="{FF2B5EF4-FFF2-40B4-BE49-F238E27FC236}">
                <a16:creationId xmlns:a16="http://schemas.microsoft.com/office/drawing/2014/main" id="{968ED3A3-E2D9-4AE1-A7B4-4CE4F813EFB3}"/>
              </a:ext>
            </a:extLst>
          </p:cNvPr>
          <p:cNvSpPr/>
          <p:nvPr>
            <p:custDataLst>
              <p:tags r:id="rId9"/>
            </p:custDataLst>
          </p:nvPr>
        </p:nvSpPr>
        <p:spPr>
          <a:xfrm>
            <a:off x="1536546" y="1839317"/>
            <a:ext cx="10505370" cy="830997"/>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kumimoji="0" lang="fr-CA" sz="2400" b="0" i="0" u="none" strike="noStrike" kern="1200" cap="none" spc="0" normalizeH="0" baseline="0" dirty="0">
                <a:ln>
                  <a:noFill/>
                </a:ln>
                <a:effectLst/>
                <a:uLnTx/>
                <a:uFillTx/>
                <a:latin typeface="Arial" panose="020B0604020202020204"/>
                <a:ea typeface="+mn-ea"/>
                <a:cs typeface="+mn-cs"/>
              </a:rPr>
              <a:t>Donner à nos employés et à nos médecins le pouvoir de jouer un rôle proactif en matière de sécurité.</a:t>
            </a:r>
          </a:p>
        </p:txBody>
      </p:sp>
      <p:sp>
        <p:nvSpPr>
          <p:cNvPr id="25" name="Oval 24"/>
          <p:cNvSpPr/>
          <p:nvPr>
            <p:custDataLst>
              <p:tags r:id="rId10"/>
            </p:custDataLst>
          </p:nvPr>
        </p:nvSpPr>
        <p:spPr>
          <a:xfrm>
            <a:off x="753478" y="1964838"/>
            <a:ext cx="640080" cy="640080"/>
          </a:xfrm>
          <a:prstGeom prst="ellipse">
            <a:avLst/>
          </a:prstGeom>
          <a:solidFill>
            <a:schemeClr val="accent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solidFill>
                <a:effectLst/>
                <a:uLnTx/>
                <a:uFillTx/>
                <a:latin typeface="Arial" panose="020B0604020202020204"/>
                <a:ea typeface="+mn-ea"/>
                <a:cs typeface="+mn-cs"/>
                <a:sym typeface="Helvetica Light"/>
              </a:rPr>
              <a:t>5</a:t>
            </a:r>
          </a:p>
        </p:txBody>
      </p:sp>
      <p:sp>
        <p:nvSpPr>
          <p:cNvPr id="4" name="Title 3"/>
          <p:cNvSpPr>
            <a:spLocks noGrp="1"/>
          </p:cNvSpPr>
          <p:nvPr>
            <p:ph type="title"/>
            <p:custDataLst>
              <p:tags r:id="rId11"/>
            </p:custDataLst>
          </p:nvPr>
        </p:nvSpPr>
        <p:spPr/>
        <p:txBody>
          <a:bodyPr anchor="ctr">
            <a:normAutofit/>
          </a:bodyPr>
          <a:lstStyle/>
          <a:p>
            <a:r>
              <a:rPr kumimoji="0" lang="fr-CA"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Entreprendre un nouveau parcours vers la sécurité des patients</a:t>
            </a:r>
            <a:endParaRPr lang="en-US" dirty="0"/>
          </a:p>
        </p:txBody>
      </p:sp>
    </p:spTree>
    <p:custDataLst>
      <p:tags r:id="rId1"/>
    </p:custDataLst>
    <p:extLst>
      <p:ext uri="{BB962C8B-B14F-4D97-AF65-F5344CB8AC3E}">
        <p14:creationId xmlns:p14="http://schemas.microsoft.com/office/powerpoint/2010/main" val="180195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1E7B59-06B5-E48F-EC68-066DF540BFB2}"/>
              </a:ext>
            </a:extLst>
          </p:cNvPr>
          <p:cNvSpPr>
            <a:spLocks noGrp="1"/>
          </p:cNvSpPr>
          <p:nvPr>
            <p:ph type="sldNum" sz="quarter" idx="12"/>
            <p:custDataLst>
              <p:tags r:id="rId1"/>
            </p:custDataLst>
          </p:nvPr>
        </p:nvSpPr>
        <p:spPr/>
        <p:txBody>
          <a:bodyPr/>
          <a:lstStyle/>
          <a:p>
            <a:fld id="{7D0AB2B7-A222-44FF-B180-C8F0FD623967}" type="slidenum">
              <a:rPr lang="en-CA" smtClean="0">
                <a:solidFill>
                  <a:schemeClr val="bg1"/>
                </a:solidFill>
              </a:rPr>
              <a:t>24</a:t>
            </a:fld>
            <a:endParaRPr lang="en-CA">
              <a:solidFill>
                <a:schemeClr val="bg1"/>
              </a:solidFill>
            </a:endParaRPr>
          </a:p>
        </p:txBody>
      </p:sp>
      <p:pic>
        <p:nvPicPr>
          <p:cNvPr id="2050" name="Picture 2" descr="Illustration de professionnels de la santé qui parlent. Texte de l'image : Qu'est-ce qui vous donne un sentiment de sécurité?">
            <a:extLst>
              <a:ext uri="{FF2B5EF4-FFF2-40B4-BE49-F238E27FC236}">
                <a16:creationId xmlns:a16="http://schemas.microsoft.com/office/drawing/2014/main" id="{36CDEC28-F26F-3020-806C-EB91D70C36AA}"/>
              </a:ext>
            </a:extLst>
          </p:cNvPr>
          <p:cNvPicPr>
            <a:picLocks noChangeAspect="1" noChangeArrowheads="1"/>
          </p:cNvPicPr>
          <p:nvPr>
            <p:custDataLst>
              <p:tags r:id="rId2"/>
            </p:custDataLst>
          </p:nvPr>
        </p:nvPicPr>
        <p:blipFill>
          <a:blip r:embed="rId6"/>
          <a:srcRect l="75" r="75"/>
          <a:stretch/>
        </p:blipFill>
        <p:spPr bwMode="auto">
          <a:xfrm>
            <a:off x="5785427" y="1131882"/>
            <a:ext cx="5320145" cy="4617753"/>
          </a:xfrm>
          <a:prstGeom prst="round2DiagRect">
            <a:avLst>
              <a:gd name="adj1" fmla="val 31045"/>
              <a:gd name="adj2" fmla="val 0"/>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61A97A6-09C6-A050-18BC-B47CCC86CAD7}"/>
              </a:ext>
            </a:extLst>
          </p:cNvPr>
          <p:cNvSpPr>
            <a:spLocks noGrp="1"/>
          </p:cNvSpPr>
          <p:nvPr>
            <p:ph type="title"/>
            <p:custDataLst>
              <p:tags r:id="rId3"/>
            </p:custDataLst>
          </p:nvPr>
        </p:nvSpPr>
        <p:spPr>
          <a:xfrm>
            <a:off x="838200" y="2766218"/>
            <a:ext cx="10515600" cy="1325563"/>
          </a:xfrm>
        </p:spPr>
        <p:txBody>
          <a:bodyPr/>
          <a:lstStyle/>
          <a:p>
            <a:r>
              <a:rPr lang="en-US" dirty="0"/>
              <a:t>Pratique du </a:t>
            </a:r>
            <a:br>
              <a:rPr lang="en-US" dirty="0"/>
            </a:br>
            <a:r>
              <a:rPr lang="en-US" dirty="0" err="1"/>
              <a:t>questionnement</a:t>
            </a:r>
            <a:endParaRPr lang="en-US" dirty="0"/>
          </a:p>
        </p:txBody>
      </p:sp>
    </p:spTree>
    <p:extLst>
      <p:ext uri="{BB962C8B-B14F-4D97-AF65-F5344CB8AC3E}">
        <p14:creationId xmlns:p14="http://schemas.microsoft.com/office/powerpoint/2010/main" val="1613801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custDataLst>
              <p:tags r:id="rId1"/>
            </p:custDataLst>
          </p:nvPr>
        </p:nvSpPr>
        <p:spPr/>
        <p:txBody>
          <a:bodyPr anchor="ctr">
            <a:normAutofit/>
          </a:bodyPr>
          <a:lstStyle/>
          <a:p>
            <a:pPr>
              <a:spcAft>
                <a:spcPts val="600"/>
              </a:spcAft>
            </a:pPr>
            <a:fld id="{7D0AB2B7-A222-44FF-B180-C8F0FD623967}" type="slidenum">
              <a:rPr lang="en-CA" smtClean="0"/>
              <a:pPr>
                <a:spcAft>
                  <a:spcPts val="600"/>
                </a:spcAft>
              </a:pPr>
              <a:t>25</a:t>
            </a:fld>
            <a:endParaRPr lang="en-CA"/>
          </a:p>
        </p:txBody>
      </p:sp>
      <p:sp>
        <p:nvSpPr>
          <p:cNvPr id="7" name="Title 1">
            <a:extLst>
              <a:ext uri="{FF2B5EF4-FFF2-40B4-BE49-F238E27FC236}">
                <a16:creationId xmlns:a16="http://schemas.microsoft.com/office/drawing/2014/main" id="{33C9D581-DC54-7531-D5A1-93D8A441415C}"/>
              </a:ext>
            </a:extLst>
          </p:cNvPr>
          <p:cNvSpPr>
            <a:spLocks noGrp="1"/>
          </p:cNvSpPr>
          <p:nvPr>
            <p:ph type="title"/>
            <p:custDataLst>
              <p:tags r:id="rId2"/>
            </p:custDataLst>
          </p:nvPr>
        </p:nvSpPr>
        <p:spPr/>
        <p:txBody>
          <a:bodyPr>
            <a:normAutofit fontScale="90000"/>
          </a:bodyPr>
          <a:lstStyle/>
          <a:p>
            <a:pPr>
              <a:lnSpc>
                <a:spcPct val="110000"/>
              </a:lnSpc>
            </a:pPr>
            <a:r>
              <a:rPr lang="en-US" dirty="0"/>
              <a:t>Questions que </a:t>
            </a:r>
            <a:r>
              <a:rPr lang="en-US" dirty="0" err="1"/>
              <a:t>vous</a:t>
            </a:r>
            <a:r>
              <a:rPr lang="en-US" dirty="0"/>
              <a:t> </a:t>
            </a:r>
            <a:r>
              <a:rPr lang="en-US" dirty="0" err="1"/>
              <a:t>pouvez</a:t>
            </a:r>
            <a:r>
              <a:rPr lang="en-US" dirty="0"/>
              <a:t> poser </a:t>
            </a:r>
            <a:br>
              <a:rPr lang="en-US" dirty="0"/>
            </a:br>
            <a:r>
              <a:rPr lang="en-US" dirty="0" err="1"/>
              <a:t>à</a:t>
            </a:r>
            <a:r>
              <a:rPr lang="en-US" dirty="0"/>
              <a:t> </a:t>
            </a:r>
            <a:r>
              <a:rPr lang="en-US" dirty="0" err="1"/>
              <a:t>vos</a:t>
            </a:r>
            <a:r>
              <a:rPr lang="en-US" dirty="0"/>
              <a:t> </a:t>
            </a:r>
            <a:r>
              <a:rPr lang="en-US" dirty="0" err="1"/>
              <a:t>collègues</a:t>
            </a:r>
            <a:endParaRPr lang="en-US" dirty="0"/>
          </a:p>
        </p:txBody>
      </p:sp>
      <p:sp>
        <p:nvSpPr>
          <p:cNvPr id="3" name="Round Diagonal Corner Rectangle 2">
            <a:extLst>
              <a:ext uri="{FF2B5EF4-FFF2-40B4-BE49-F238E27FC236}">
                <a16:creationId xmlns:a16="http://schemas.microsoft.com/office/drawing/2014/main" id="{1E1A4436-493A-47E5-F359-B0F565CAC728}"/>
              </a:ext>
            </a:extLst>
          </p:cNvPr>
          <p:cNvSpPr/>
          <p:nvPr>
            <p:custDataLst>
              <p:tags r:id="rId3"/>
            </p:custDataLst>
          </p:nvPr>
        </p:nvSpPr>
        <p:spPr>
          <a:xfrm>
            <a:off x="349338" y="2134770"/>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fr-CA" b="1" dirty="0">
                <a:solidFill>
                  <a:schemeClr val="bg1"/>
                </a:solidFill>
                <a:latin typeface="+mj-lt"/>
                <a:ea typeface="Times New Roman" panose="02020603050405020304" pitchFamily="18" charset="0"/>
                <a:cs typeface="Calibri" panose="020F0502020204030204" pitchFamily="34" charset="0"/>
              </a:rPr>
              <a:t>Que signifie pour vous la sécurité des patients?</a:t>
            </a:r>
            <a:endParaRPr lang="fr-CA" b="1" dirty="0">
              <a:solidFill>
                <a:schemeClr val="bg1"/>
              </a:solidFill>
              <a:latin typeface="+mj-lt"/>
              <a:ea typeface="Times New Roman" panose="02020603050405020304" pitchFamily="18" charset="0"/>
              <a:cs typeface="Times New Roman" panose="02020603050405020304" pitchFamily="18" charset="0"/>
            </a:endParaRPr>
          </a:p>
        </p:txBody>
      </p:sp>
      <p:sp>
        <p:nvSpPr>
          <p:cNvPr id="4" name="Round Diagonal Corner Rectangle 3">
            <a:extLst>
              <a:ext uri="{FF2B5EF4-FFF2-40B4-BE49-F238E27FC236}">
                <a16:creationId xmlns:a16="http://schemas.microsoft.com/office/drawing/2014/main" id="{583EF1BD-7DDB-1E75-57D0-2A2CE6FCBBC9}"/>
              </a:ext>
            </a:extLst>
          </p:cNvPr>
          <p:cNvSpPr/>
          <p:nvPr>
            <p:custDataLst>
              <p:tags r:id="rId4"/>
            </p:custDataLst>
          </p:nvPr>
        </p:nvSpPr>
        <p:spPr>
          <a:xfrm>
            <a:off x="3235210" y="2134770"/>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b="1" dirty="0">
                <a:solidFill>
                  <a:schemeClr val="bg1"/>
                </a:solidFill>
                <a:latin typeface="+mj-lt"/>
                <a:cs typeface="Calibri" panose="020F0502020204030204" pitchFamily="34" charset="0"/>
              </a:rPr>
              <a:t>En quoi la présence de sécurité est-elle différente de l’absence de préjudices?</a:t>
            </a:r>
          </a:p>
        </p:txBody>
      </p:sp>
      <p:sp>
        <p:nvSpPr>
          <p:cNvPr id="5" name="Round Diagonal Corner Rectangle 4">
            <a:extLst>
              <a:ext uri="{FF2B5EF4-FFF2-40B4-BE49-F238E27FC236}">
                <a16:creationId xmlns:a16="http://schemas.microsoft.com/office/drawing/2014/main" id="{92A5B084-1595-9DE9-72E7-52F2F4A9A6BA}"/>
              </a:ext>
            </a:extLst>
          </p:cNvPr>
          <p:cNvSpPr/>
          <p:nvPr>
            <p:custDataLst>
              <p:tags r:id="rId5"/>
            </p:custDataLst>
          </p:nvPr>
        </p:nvSpPr>
        <p:spPr>
          <a:xfrm>
            <a:off x="6121082" y="2135953"/>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sz="1600" b="1" dirty="0">
                <a:solidFill>
                  <a:schemeClr val="bg1"/>
                </a:solidFill>
                <a:latin typeface="+mj-lt"/>
                <a:ea typeface="Times New Roman" panose="02020603050405020304" pitchFamily="18" charset="0"/>
                <a:cs typeface="Calibri" panose="020F0502020204030204" pitchFamily="34" charset="0"/>
              </a:rPr>
              <a:t>Parlez-moi de quelque chose qui vous a alarmé ou inquiété au cours des 24 dernières heures?</a:t>
            </a:r>
            <a:endParaRPr lang="fr-CA" sz="1600" b="1" dirty="0">
              <a:solidFill>
                <a:schemeClr val="bg1"/>
              </a:solidFill>
              <a:latin typeface="+mj-lt"/>
              <a:ea typeface="Calibri" panose="020F0502020204030204" pitchFamily="34" charset="0"/>
              <a:cs typeface="Times New Roman" panose="02020603050405020304" pitchFamily="18" charset="0"/>
            </a:endParaRPr>
          </a:p>
        </p:txBody>
      </p:sp>
      <p:sp>
        <p:nvSpPr>
          <p:cNvPr id="6" name="Round Diagonal Corner Rectangle 5">
            <a:extLst>
              <a:ext uri="{FF2B5EF4-FFF2-40B4-BE49-F238E27FC236}">
                <a16:creationId xmlns:a16="http://schemas.microsoft.com/office/drawing/2014/main" id="{A55EBB06-CE91-9D8B-DECE-0F5FAA91AF5E}"/>
              </a:ext>
            </a:extLst>
          </p:cNvPr>
          <p:cNvSpPr/>
          <p:nvPr>
            <p:custDataLst>
              <p:tags r:id="rId6"/>
            </p:custDataLst>
          </p:nvPr>
        </p:nvSpPr>
        <p:spPr>
          <a:xfrm>
            <a:off x="349338" y="3850379"/>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0000"/>
              </a:lnSpc>
              <a:spcBef>
                <a:spcPts val="0"/>
              </a:spcBef>
              <a:buFont typeface="Arial" panose="020B0604020202020204" pitchFamily="34" charset="0"/>
              <a:buNone/>
            </a:pP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Nos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soins</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sont-ils</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sécuritaires</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ou</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sommes</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-nous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simplement</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chanceux</a:t>
            </a:r>
            <a:r>
              <a:rPr lang="en-US"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p:txBody>
      </p:sp>
      <p:sp>
        <p:nvSpPr>
          <p:cNvPr id="8" name="Round Diagonal Corner Rectangle 7">
            <a:extLst>
              <a:ext uri="{FF2B5EF4-FFF2-40B4-BE49-F238E27FC236}">
                <a16:creationId xmlns:a16="http://schemas.microsoft.com/office/drawing/2014/main" id="{CB792A57-25D6-379C-C594-C22B529808F2}"/>
              </a:ext>
            </a:extLst>
          </p:cNvPr>
          <p:cNvSpPr/>
          <p:nvPr>
            <p:custDataLst>
              <p:tags r:id="rId7"/>
            </p:custDataLst>
          </p:nvPr>
        </p:nvSpPr>
        <p:spPr>
          <a:xfrm>
            <a:off x="3235210" y="3850379"/>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b="1" dirty="0">
                <a:solidFill>
                  <a:schemeClr val="bg1"/>
                </a:solidFill>
                <a:latin typeface="+mj-lt"/>
                <a:ea typeface="Times New Roman" panose="02020603050405020304" pitchFamily="18" charset="0"/>
                <a:cs typeface="Calibri" panose="020F0502020204030204" pitchFamily="34" charset="0"/>
              </a:rPr>
              <a:t>À quel point vos soins sont-ils sécuritaires?</a:t>
            </a:r>
            <a:endParaRPr lang="fr-CA" b="1" dirty="0">
              <a:solidFill>
                <a:schemeClr val="bg1"/>
              </a:solidFill>
              <a:latin typeface="+mj-lt"/>
              <a:ea typeface="Calibri" panose="020F0502020204030204" pitchFamily="34" charset="0"/>
              <a:cs typeface="Times New Roman" panose="02020603050405020304" pitchFamily="18" charset="0"/>
            </a:endParaRPr>
          </a:p>
        </p:txBody>
      </p:sp>
      <p:sp>
        <p:nvSpPr>
          <p:cNvPr id="9" name="Round Diagonal Corner Rectangle 8">
            <a:extLst>
              <a:ext uri="{FF2B5EF4-FFF2-40B4-BE49-F238E27FC236}">
                <a16:creationId xmlns:a16="http://schemas.microsoft.com/office/drawing/2014/main" id="{9AEB5DC0-AC49-E280-E015-B22685CDF2D4}"/>
              </a:ext>
            </a:extLst>
          </p:cNvPr>
          <p:cNvSpPr/>
          <p:nvPr>
            <p:custDataLst>
              <p:tags r:id="rId8"/>
            </p:custDataLst>
          </p:nvPr>
        </p:nvSpPr>
        <p:spPr>
          <a:xfrm>
            <a:off x="6121081" y="3851562"/>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fr-CA" sz="1600" b="1" dirty="0">
                <a:solidFill>
                  <a:schemeClr val="bg1"/>
                </a:solidFill>
                <a:effectLst/>
                <a:latin typeface="+mj-lt"/>
                <a:ea typeface="Times New Roman" panose="02020603050405020304" pitchFamily="18" charset="0"/>
                <a:cs typeface="Calibri" panose="020F0502020204030204" pitchFamily="34" charset="0"/>
              </a:rPr>
              <a:t>Qu’est-ce qui vous a fait ressentir un manque de sécurité au travail (ou depuis la dernière fois que nous en avons parlé)?</a:t>
            </a:r>
            <a:endParaRPr lang="fr-CA" sz="1600" b="1" dirty="0">
              <a:solidFill>
                <a:schemeClr val="bg1"/>
              </a:solidFill>
              <a:effectLst/>
              <a:latin typeface="+mj-lt"/>
              <a:ea typeface="Calibri" panose="020F0502020204030204" pitchFamily="34" charset="0"/>
              <a:cs typeface="Times New Roman" panose="02020603050405020304" pitchFamily="18" charset="0"/>
            </a:endParaRPr>
          </a:p>
        </p:txBody>
      </p:sp>
      <p:sp>
        <p:nvSpPr>
          <p:cNvPr id="11" name="Round Diagonal Corner Rectangle 10">
            <a:extLst>
              <a:ext uri="{FF2B5EF4-FFF2-40B4-BE49-F238E27FC236}">
                <a16:creationId xmlns:a16="http://schemas.microsoft.com/office/drawing/2014/main" id="{AB854D74-2B2D-2C3B-E79B-1108C3907989}"/>
              </a:ext>
            </a:extLst>
          </p:cNvPr>
          <p:cNvSpPr/>
          <p:nvPr>
            <p:custDataLst>
              <p:tags r:id="rId9"/>
            </p:custDataLst>
          </p:nvPr>
        </p:nvSpPr>
        <p:spPr>
          <a:xfrm>
            <a:off x="9006952" y="2135953"/>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fr-CA" sz="1800" b="1" dirty="0">
                <a:effectLst/>
                <a:latin typeface="Arial" panose="020B0604020202020204" pitchFamily="34" charset="0"/>
                <a:ea typeface="Arial" panose="020B0604020202020204" pitchFamily="34" charset="0"/>
                <a:cs typeface="Arial" panose="020B0604020202020204" pitchFamily="34" charset="0"/>
              </a:rPr>
              <a:t>À qui vous adressez-vous pour soulever un problème de sécurité ou faire un compliment?</a:t>
            </a:r>
            <a:endParaRPr lang="fr-CA" sz="1800" b="1" dirty="0">
              <a:solidFill>
                <a:srgbClr val="000000"/>
              </a:solidFill>
              <a:latin typeface="+mj-lt"/>
              <a:ea typeface="Calibri" panose="020F0502020204030204" pitchFamily="34" charset="0"/>
              <a:cs typeface="Times New Roman" panose="02020603050405020304" pitchFamily="18" charset="0"/>
            </a:endParaRPr>
          </a:p>
        </p:txBody>
      </p:sp>
      <p:sp>
        <p:nvSpPr>
          <p:cNvPr id="12" name="Round Diagonal Corner Rectangle 11">
            <a:extLst>
              <a:ext uri="{FF2B5EF4-FFF2-40B4-BE49-F238E27FC236}">
                <a16:creationId xmlns:a16="http://schemas.microsoft.com/office/drawing/2014/main" id="{AF663A0A-2C77-8A09-8D66-8801EC161692}"/>
              </a:ext>
            </a:extLst>
          </p:cNvPr>
          <p:cNvSpPr/>
          <p:nvPr>
            <p:custDataLst>
              <p:tags r:id="rId10"/>
            </p:custDataLst>
          </p:nvPr>
        </p:nvSpPr>
        <p:spPr>
          <a:xfrm>
            <a:off x="9006952" y="3851562"/>
            <a:ext cx="274320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fr-CA" sz="1800" b="1" dirty="0">
                <a:solidFill>
                  <a:schemeClr val="bg1"/>
                </a:solidFill>
                <a:latin typeface="+mj-lt"/>
                <a:ea typeface="Times New Roman" panose="02020603050405020304" pitchFamily="18" charset="0"/>
                <a:cs typeface="Calibri" panose="020F0502020204030204" pitchFamily="34" charset="0"/>
              </a:rPr>
              <a:t>Qu’est-ce qui vous aiderait à vous sentir davantage en sécurité?</a:t>
            </a:r>
            <a:endParaRPr lang="fr-CA" sz="1800" b="1" dirty="0">
              <a:solidFill>
                <a:schemeClr val="bg1"/>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557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custDataLst>
              <p:tags r:id="rId1"/>
            </p:custDataLst>
          </p:nvPr>
        </p:nvSpPr>
        <p:spPr/>
        <p:txBody>
          <a:bodyPr anchor="ctr">
            <a:normAutofit/>
          </a:bodyPr>
          <a:lstStyle/>
          <a:p>
            <a:pPr>
              <a:spcAft>
                <a:spcPts val="600"/>
              </a:spcAft>
            </a:pPr>
            <a:fld id="{7D0AB2B7-A222-44FF-B180-C8F0FD623967}" type="slidenum">
              <a:rPr lang="en-CA" smtClean="0"/>
              <a:pPr>
                <a:spcAft>
                  <a:spcPts val="600"/>
                </a:spcAft>
              </a:pPr>
              <a:t>26</a:t>
            </a:fld>
            <a:endParaRPr lang="en-CA"/>
          </a:p>
        </p:txBody>
      </p:sp>
      <p:sp>
        <p:nvSpPr>
          <p:cNvPr id="7" name="Title 1">
            <a:extLst>
              <a:ext uri="{FF2B5EF4-FFF2-40B4-BE49-F238E27FC236}">
                <a16:creationId xmlns:a16="http://schemas.microsoft.com/office/drawing/2014/main" id="{33C9D581-DC54-7531-D5A1-93D8A441415C}"/>
              </a:ext>
            </a:extLst>
          </p:cNvPr>
          <p:cNvSpPr>
            <a:spLocks noGrp="1"/>
          </p:cNvSpPr>
          <p:nvPr>
            <p:ph type="title"/>
            <p:custDataLst>
              <p:tags r:id="rId2"/>
            </p:custDataLst>
          </p:nvPr>
        </p:nvSpPr>
        <p:spPr/>
        <p:txBody>
          <a:bodyPr>
            <a:normAutofit fontScale="90000"/>
          </a:bodyPr>
          <a:lstStyle/>
          <a:p>
            <a:pPr>
              <a:lnSpc>
                <a:spcPct val="110000"/>
              </a:lnSpc>
            </a:pPr>
            <a:r>
              <a:rPr lang="fr-CA" sz="3600" noProof="0" dirty="0"/>
              <a:t>Questions que vous pouvez poser à vos patients/résidents/clients et partenaires de soins</a:t>
            </a:r>
            <a:endParaRPr lang="en-US" sz="3600" dirty="0"/>
          </a:p>
        </p:txBody>
      </p:sp>
      <p:sp>
        <p:nvSpPr>
          <p:cNvPr id="11" name="Round Diagonal Corner Rectangle 10">
            <a:extLst>
              <a:ext uri="{FF2B5EF4-FFF2-40B4-BE49-F238E27FC236}">
                <a16:creationId xmlns:a16="http://schemas.microsoft.com/office/drawing/2014/main" id="{CB6541CD-E0D6-D778-5E6D-AF883BE59B24}"/>
              </a:ext>
            </a:extLst>
          </p:cNvPr>
          <p:cNvSpPr/>
          <p:nvPr>
            <p:custDataLst>
              <p:tags r:id="rId3"/>
            </p:custDataLst>
          </p:nvPr>
        </p:nvSpPr>
        <p:spPr>
          <a:xfrm>
            <a:off x="349338" y="2134770"/>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fr-CA" sz="1800" b="1" dirty="0">
                <a:solidFill>
                  <a:schemeClr val="bg1"/>
                </a:solidFill>
                <a:latin typeface="+mj-lt"/>
                <a:cs typeface="Calibri" panose="020F0502020204030204" pitchFamily="34" charset="0"/>
              </a:rPr>
              <a:t>À qui vous adresseriez-vous si vous ne vous sentiez en sécurité?</a:t>
            </a:r>
          </a:p>
        </p:txBody>
      </p:sp>
      <p:sp>
        <p:nvSpPr>
          <p:cNvPr id="12" name="Round Diagonal Corner Rectangle 11">
            <a:extLst>
              <a:ext uri="{FF2B5EF4-FFF2-40B4-BE49-F238E27FC236}">
                <a16:creationId xmlns:a16="http://schemas.microsoft.com/office/drawing/2014/main" id="{8EB1F5E0-FD20-3BD9-9CD9-002683298980}"/>
              </a:ext>
            </a:extLst>
          </p:cNvPr>
          <p:cNvSpPr/>
          <p:nvPr>
            <p:custDataLst>
              <p:tags r:id="rId4"/>
            </p:custDataLst>
          </p:nvPr>
        </p:nvSpPr>
        <p:spPr>
          <a:xfrm>
            <a:off x="3235210" y="2134770"/>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fr-CA" sz="1800" b="1" dirty="0">
                <a:solidFill>
                  <a:schemeClr val="tx1"/>
                </a:solidFill>
                <a:latin typeface="+mj-lt"/>
                <a:ea typeface="Times New Roman" panose="02020603050405020304" pitchFamily="18" charset="0"/>
                <a:cs typeface="Calibri" panose="020F0502020204030204" pitchFamily="34" charset="0"/>
              </a:rPr>
              <a:t>Qu’est-ce qui fait que vous vous sentez en sécurité?</a:t>
            </a:r>
            <a:endParaRPr lang="fr-CA" sz="1800" b="1" dirty="0">
              <a:solidFill>
                <a:schemeClr val="tx1"/>
              </a:solidFill>
              <a:latin typeface="+mj-lt"/>
              <a:ea typeface="Times New Roman" panose="02020603050405020304" pitchFamily="18" charset="0"/>
              <a:cs typeface="Times New Roman" panose="02020603050405020304" pitchFamily="18" charset="0"/>
            </a:endParaRPr>
          </a:p>
        </p:txBody>
      </p:sp>
      <p:sp>
        <p:nvSpPr>
          <p:cNvPr id="13" name="Round Diagonal Corner Rectangle 12">
            <a:extLst>
              <a:ext uri="{FF2B5EF4-FFF2-40B4-BE49-F238E27FC236}">
                <a16:creationId xmlns:a16="http://schemas.microsoft.com/office/drawing/2014/main" id="{29CF32DB-56CF-1BCC-4665-E2A9D613FBCC}"/>
              </a:ext>
            </a:extLst>
          </p:cNvPr>
          <p:cNvSpPr/>
          <p:nvPr>
            <p:custDataLst>
              <p:tags r:id="rId5"/>
            </p:custDataLst>
          </p:nvPr>
        </p:nvSpPr>
        <p:spPr>
          <a:xfrm>
            <a:off x="6121082" y="2135953"/>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nSpc>
                <a:spcPct val="130000"/>
              </a:lnSpc>
              <a:spcBef>
                <a:spcPts val="0"/>
              </a:spcBef>
              <a:buFont typeface="Arial" panose="020B0604020202020204" pitchFamily="34" charset="0"/>
              <a:buNone/>
            </a:pPr>
            <a:r>
              <a:rPr lang="fr-CA" sz="1600" b="1" dirty="0">
                <a:solidFill>
                  <a:schemeClr val="bg1"/>
                </a:solidFill>
                <a:latin typeface="+mj-lt"/>
                <a:ea typeface="Times New Roman" panose="02020603050405020304" pitchFamily="18" charset="0"/>
                <a:cs typeface="Calibri" panose="020F0502020204030204" pitchFamily="34" charset="0"/>
              </a:rPr>
              <a:t>Parlez-moi de quelque chose qui vous a alarmé ou inquiété au cours des 24 dernières heures?</a:t>
            </a:r>
            <a:endParaRPr lang="fr-CA" sz="1600" b="1" dirty="0">
              <a:solidFill>
                <a:schemeClr val="bg1"/>
              </a:solidFill>
              <a:latin typeface="+mj-lt"/>
              <a:ea typeface="Calibri" panose="020F0502020204030204" pitchFamily="34" charset="0"/>
              <a:cs typeface="Times New Roman" panose="02020603050405020304" pitchFamily="18" charset="0"/>
            </a:endParaRPr>
          </a:p>
        </p:txBody>
      </p:sp>
      <p:sp>
        <p:nvSpPr>
          <p:cNvPr id="14" name="Round Diagonal Corner Rectangle 13">
            <a:extLst>
              <a:ext uri="{FF2B5EF4-FFF2-40B4-BE49-F238E27FC236}">
                <a16:creationId xmlns:a16="http://schemas.microsoft.com/office/drawing/2014/main" id="{EFF3FF4A-D68C-2992-8B2D-3142168A74B4}"/>
              </a:ext>
            </a:extLst>
          </p:cNvPr>
          <p:cNvSpPr/>
          <p:nvPr>
            <p:custDataLst>
              <p:tags r:id="rId6"/>
            </p:custDataLst>
          </p:nvPr>
        </p:nvSpPr>
        <p:spPr>
          <a:xfrm>
            <a:off x="1720938" y="3850379"/>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sz="1800" b="1" dirty="0">
                <a:solidFill>
                  <a:schemeClr val="tx1"/>
                </a:solidFill>
                <a:latin typeface="+mj-lt"/>
                <a:ea typeface="Times New Roman" panose="02020603050405020304" pitchFamily="18" charset="0"/>
                <a:cs typeface="Calibri" panose="020F0502020204030204" pitchFamily="34" charset="0"/>
              </a:rPr>
              <a:t>Qu’est-ce qui nuit à votre sentiment de sécurité?</a:t>
            </a:r>
            <a:endParaRPr lang="fr-CA" sz="1800" b="1" dirty="0">
              <a:solidFill>
                <a:schemeClr val="tx1"/>
              </a:solidFill>
              <a:latin typeface="+mj-lt"/>
              <a:ea typeface="Calibri" panose="020F0502020204030204" pitchFamily="34" charset="0"/>
              <a:cs typeface="Times New Roman" panose="02020603050405020304" pitchFamily="18" charset="0"/>
            </a:endParaRPr>
          </a:p>
        </p:txBody>
      </p:sp>
      <p:sp>
        <p:nvSpPr>
          <p:cNvPr id="15" name="Round Diagonal Corner Rectangle 14">
            <a:extLst>
              <a:ext uri="{FF2B5EF4-FFF2-40B4-BE49-F238E27FC236}">
                <a16:creationId xmlns:a16="http://schemas.microsoft.com/office/drawing/2014/main" id="{D9C70B81-DD3D-0C94-95AE-AF7936F269F7}"/>
              </a:ext>
            </a:extLst>
          </p:cNvPr>
          <p:cNvSpPr/>
          <p:nvPr>
            <p:custDataLst>
              <p:tags r:id="rId7"/>
            </p:custDataLst>
          </p:nvPr>
        </p:nvSpPr>
        <p:spPr>
          <a:xfrm>
            <a:off x="4606810" y="3850379"/>
            <a:ext cx="2743200" cy="1609494"/>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sz="1400" b="1" dirty="0">
                <a:solidFill>
                  <a:schemeClr val="bg1"/>
                </a:solidFill>
                <a:latin typeface="+mn-lt"/>
                <a:ea typeface="Times New Roman" panose="02020603050405020304" pitchFamily="18" charset="0"/>
                <a:cs typeface="Calibri" panose="020F0502020204030204" pitchFamily="34" charset="0"/>
              </a:rPr>
              <a:t>Quelles sont vos préférences en matière de soins (par exemple, </a:t>
            </a:r>
            <a:br>
              <a:rPr lang="fr-CA" sz="1400" b="1" dirty="0">
                <a:solidFill>
                  <a:schemeClr val="bg1"/>
                </a:solidFill>
                <a:latin typeface="+mn-lt"/>
                <a:ea typeface="Times New Roman" panose="02020603050405020304" pitchFamily="18" charset="0"/>
                <a:cs typeface="Calibri" panose="020F0502020204030204" pitchFamily="34" charset="0"/>
              </a:rPr>
            </a:br>
            <a:r>
              <a:rPr lang="fr-CA" sz="1400" b="1" dirty="0">
                <a:solidFill>
                  <a:schemeClr val="bg1"/>
                </a:solidFill>
                <a:latin typeface="+mn-lt"/>
                <a:ea typeface="Times New Roman" panose="02020603050405020304" pitchFamily="18" charset="0"/>
                <a:cs typeface="Calibri" panose="020F0502020204030204" pitchFamily="34" charset="0"/>
              </a:rPr>
              <a:t>« qu’est-ce qui est important pour vous? »)?</a:t>
            </a:r>
            <a:endParaRPr lang="fr-CA" sz="1400" b="1" dirty="0">
              <a:solidFill>
                <a:schemeClr val="bg1"/>
              </a:solidFill>
              <a:latin typeface="+mn-lt"/>
              <a:ea typeface="Calibri" panose="020F0502020204030204" pitchFamily="34" charset="0"/>
              <a:cs typeface="Times New Roman" panose="02020603050405020304" pitchFamily="18" charset="0"/>
            </a:endParaRPr>
          </a:p>
        </p:txBody>
      </p:sp>
      <p:sp>
        <p:nvSpPr>
          <p:cNvPr id="16" name="Round Diagonal Corner Rectangle 15">
            <a:extLst>
              <a:ext uri="{FF2B5EF4-FFF2-40B4-BE49-F238E27FC236}">
                <a16:creationId xmlns:a16="http://schemas.microsoft.com/office/drawing/2014/main" id="{515CA95E-2433-DA74-20F2-8FE924D1F784}"/>
              </a:ext>
            </a:extLst>
          </p:cNvPr>
          <p:cNvSpPr/>
          <p:nvPr>
            <p:custDataLst>
              <p:tags r:id="rId8"/>
            </p:custDataLst>
          </p:nvPr>
        </p:nvSpPr>
        <p:spPr>
          <a:xfrm>
            <a:off x="7492681" y="3851562"/>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10000"/>
              </a:lnSpc>
              <a:spcBef>
                <a:spcPts val="0"/>
              </a:spcBef>
              <a:buFont typeface="Arial" panose="020B0604020202020204" pitchFamily="34" charset="0"/>
              <a:buNone/>
            </a:pPr>
            <a:r>
              <a:rPr lang="fr-CA" sz="1600" b="1" dirty="0">
                <a:solidFill>
                  <a:schemeClr val="tx1"/>
                </a:solidFill>
                <a:latin typeface="Arial" panose="020B0604020202020204" pitchFamily="34" charset="0"/>
                <a:ea typeface="Times New Roman" panose="02020603050405020304" pitchFamily="18" charset="0"/>
                <a:cs typeface="Arial" panose="020B0604020202020204" pitchFamily="34" charset="0"/>
              </a:rPr>
              <a:t>Qu'est-ce qui a nui à votre sentiment de sécurité au travail (depuis notre dernière conversation) ?</a:t>
            </a:r>
          </a:p>
        </p:txBody>
      </p:sp>
      <p:sp>
        <p:nvSpPr>
          <p:cNvPr id="17" name="Round Diagonal Corner Rectangle 16">
            <a:extLst>
              <a:ext uri="{FF2B5EF4-FFF2-40B4-BE49-F238E27FC236}">
                <a16:creationId xmlns:a16="http://schemas.microsoft.com/office/drawing/2014/main" id="{9C7A389A-C82D-5001-D5A8-836C31C1BD34}"/>
              </a:ext>
            </a:extLst>
          </p:cNvPr>
          <p:cNvSpPr/>
          <p:nvPr>
            <p:custDataLst>
              <p:tags r:id="rId9"/>
            </p:custDataLst>
          </p:nvPr>
        </p:nvSpPr>
        <p:spPr>
          <a:xfrm>
            <a:off x="9006952" y="2135953"/>
            <a:ext cx="274320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fr-CA" sz="1800" b="1" dirty="0">
                <a:solidFill>
                  <a:schemeClr val="tx1"/>
                </a:solidFill>
                <a:latin typeface="+mj-lt"/>
                <a:ea typeface="Times New Roman" panose="02020603050405020304" pitchFamily="18" charset="0"/>
                <a:cs typeface="Calibri" panose="020F0502020204030204" pitchFamily="34" charset="0"/>
              </a:rPr>
              <a:t>Qu’est-ce qui vous aiderait à vous sentir davantage en sécurité?</a:t>
            </a:r>
            <a:endParaRPr lang="fr-CA" sz="1800" b="1" dirty="0">
              <a:solidFill>
                <a:schemeClr val="tx1"/>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2597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E49344-A26C-DBAA-D1A6-F8397EC307C0}"/>
              </a:ext>
            </a:extLst>
          </p:cNvPr>
          <p:cNvSpPr>
            <a:spLocks noGrp="1"/>
          </p:cNvSpPr>
          <p:nvPr>
            <p:ph type="sldNum" sz="quarter" idx="12"/>
            <p:custDataLst>
              <p:tags r:id="rId1"/>
            </p:custDataLst>
          </p:nvPr>
        </p:nvSpPr>
        <p:spPr/>
        <p:txBody>
          <a:bodyPr/>
          <a:lstStyle/>
          <a:p>
            <a:fld id="{7D0AB2B7-A222-44FF-B180-C8F0FD623967}" type="slidenum">
              <a:rPr lang="en-CA" smtClean="0"/>
              <a:pPr/>
              <a:t>27</a:t>
            </a:fld>
            <a:endParaRPr lang="en-CA"/>
          </a:p>
        </p:txBody>
      </p:sp>
      <p:sp>
        <p:nvSpPr>
          <p:cNvPr id="4" name="Content Placeholder 3">
            <a:extLst>
              <a:ext uri="{FF2B5EF4-FFF2-40B4-BE49-F238E27FC236}">
                <a16:creationId xmlns:a16="http://schemas.microsoft.com/office/drawing/2014/main" id="{AAA7F0FA-9A0C-F852-F39A-DA1FA9A1520C}"/>
              </a:ext>
            </a:extLst>
          </p:cNvPr>
          <p:cNvSpPr>
            <a:spLocks noGrp="1"/>
          </p:cNvSpPr>
          <p:nvPr>
            <p:ph idx="1"/>
            <p:custDataLst>
              <p:tags r:id="rId2"/>
            </p:custDataLst>
          </p:nvPr>
        </p:nvSpPr>
        <p:spPr/>
        <p:txBody>
          <a:bodyPr vert="horz" lIns="91440" tIns="45720" rIns="91440" bIns="45720" rtlCol="0" anchor="t">
            <a:normAutofit/>
          </a:bodyPr>
          <a:lstStyle/>
          <a:p>
            <a:r>
              <a:rPr lang="en-US" sz="2400" dirty="0" err="1"/>
              <a:t>Vous</a:t>
            </a:r>
            <a:r>
              <a:rPr lang="en-US" sz="2400" dirty="0"/>
              <a:t> </a:t>
            </a:r>
            <a:r>
              <a:rPr lang="en-US" sz="2400" dirty="0" err="1"/>
              <a:t>êtes</a:t>
            </a:r>
            <a:r>
              <a:rPr lang="en-US" sz="2400" dirty="0"/>
              <a:t> un </a:t>
            </a:r>
            <a:r>
              <a:rPr lang="en-US" sz="2400" dirty="0" err="1"/>
              <a:t>partenaire</a:t>
            </a:r>
            <a:r>
              <a:rPr lang="en-US" sz="2400" dirty="0"/>
              <a:t> important pour la </a:t>
            </a:r>
            <a:r>
              <a:rPr lang="en-US" sz="2400" dirty="0" err="1"/>
              <a:t>sécurité</a:t>
            </a:r>
            <a:r>
              <a:rPr lang="en-US" sz="2400" dirty="0"/>
              <a:t> des </a:t>
            </a:r>
            <a:r>
              <a:rPr lang="en-US" sz="2400" dirty="0" err="1"/>
              <a:t>soins</a:t>
            </a:r>
            <a:r>
              <a:rPr lang="en-US" sz="2400" dirty="0"/>
              <a:t>.</a:t>
            </a:r>
          </a:p>
          <a:p>
            <a:r>
              <a:rPr lang="en-US" sz="2400" dirty="0" err="1"/>
              <a:t>Vous</a:t>
            </a:r>
            <a:r>
              <a:rPr lang="en-US" sz="2400" dirty="0"/>
              <a:t> </a:t>
            </a:r>
            <a:r>
              <a:rPr lang="en-US" sz="2400" dirty="0" err="1"/>
              <a:t>êtes</a:t>
            </a:r>
            <a:r>
              <a:rPr lang="en-US" sz="2400" dirty="0"/>
              <a:t> </a:t>
            </a:r>
            <a:r>
              <a:rPr lang="en-US" sz="2400" dirty="0" err="1"/>
              <a:t>l’expert</a:t>
            </a:r>
            <a:r>
              <a:rPr lang="en-US" sz="2400" dirty="0"/>
              <a:t> de </a:t>
            </a:r>
            <a:r>
              <a:rPr lang="en-US" sz="2400" dirty="0" err="1"/>
              <a:t>vous-même</a:t>
            </a:r>
            <a:r>
              <a:rPr lang="en-US" sz="2400" dirty="0"/>
              <a:t>.</a:t>
            </a:r>
          </a:p>
          <a:p>
            <a:r>
              <a:rPr lang="en-US" sz="2400" dirty="0"/>
              <a:t>Il </a:t>
            </a:r>
            <a:r>
              <a:rPr lang="en-US" sz="2400" dirty="0" err="1"/>
              <a:t>est</a:t>
            </a:r>
            <a:r>
              <a:rPr lang="en-US" sz="2400" dirty="0"/>
              <a:t> important que les </a:t>
            </a:r>
            <a:r>
              <a:rPr lang="en-US" sz="2400" dirty="0" err="1"/>
              <a:t>prestataires</a:t>
            </a:r>
            <a:r>
              <a:rPr lang="en-US" sz="2400" dirty="0"/>
              <a:t> de </a:t>
            </a:r>
            <a:r>
              <a:rPr lang="en-US" sz="2400" dirty="0" err="1"/>
              <a:t>soins</a:t>
            </a:r>
            <a:r>
              <a:rPr lang="en-US" sz="2400" dirty="0"/>
              <a:t> </a:t>
            </a:r>
            <a:r>
              <a:rPr lang="en-US" sz="2400" dirty="0" err="1"/>
              <a:t>vous</a:t>
            </a:r>
            <a:r>
              <a:rPr lang="en-US" sz="2400" dirty="0"/>
              <a:t> </a:t>
            </a:r>
            <a:r>
              <a:rPr lang="en-US" sz="2400" dirty="0" err="1"/>
              <a:t>parlent</a:t>
            </a:r>
            <a:r>
              <a:rPr lang="en-US" sz="2400" dirty="0"/>
              <a:t> de la </a:t>
            </a:r>
            <a:r>
              <a:rPr lang="en-US" sz="2400" dirty="0" err="1"/>
              <a:t>sécurité</a:t>
            </a:r>
            <a:r>
              <a:rPr lang="en-US" sz="2400" dirty="0"/>
              <a:t> des patients et il </a:t>
            </a:r>
            <a:r>
              <a:rPr lang="en-US" sz="2400" dirty="0" err="1"/>
              <a:t>est</a:t>
            </a:r>
            <a:r>
              <a:rPr lang="en-US" sz="2400" dirty="0"/>
              <a:t> important que </a:t>
            </a:r>
            <a:r>
              <a:rPr lang="en-US" sz="2400" dirty="0" err="1"/>
              <a:t>vous</a:t>
            </a:r>
            <a:r>
              <a:rPr lang="en-US" sz="2400" dirty="0"/>
              <a:t> </a:t>
            </a:r>
            <a:r>
              <a:rPr lang="en-US" sz="2400" dirty="0" err="1"/>
              <a:t>vous</a:t>
            </a:r>
            <a:r>
              <a:rPr lang="en-US" sz="2400" dirty="0"/>
              <a:t> </a:t>
            </a:r>
            <a:r>
              <a:rPr lang="en-US" sz="2400" dirty="0" err="1"/>
              <a:t>sentiez</a:t>
            </a:r>
            <a:r>
              <a:rPr lang="en-US" sz="2400" dirty="0"/>
              <a:t> </a:t>
            </a:r>
            <a:r>
              <a:rPr lang="en-US" sz="2400" dirty="0" err="1"/>
              <a:t>à</a:t>
            </a:r>
            <a:r>
              <a:rPr lang="en-US" sz="2400" dirty="0"/>
              <a:t> </a:t>
            </a:r>
            <a:r>
              <a:rPr lang="en-US" sz="2400" dirty="0" err="1"/>
              <a:t>l’aise</a:t>
            </a:r>
            <a:r>
              <a:rPr lang="en-US" sz="2400" dirty="0"/>
              <a:t> pour prendre la parole et </a:t>
            </a:r>
            <a:r>
              <a:rPr lang="en-US" sz="2400" dirty="0" err="1"/>
              <a:t>contribuer</a:t>
            </a:r>
            <a:r>
              <a:rPr lang="en-US" sz="2400" dirty="0"/>
              <a:t> </a:t>
            </a:r>
            <a:r>
              <a:rPr lang="en-US" sz="2400" dirty="0" err="1"/>
              <a:t>à</a:t>
            </a:r>
            <a:r>
              <a:rPr lang="en-US" sz="2400" dirty="0"/>
              <a:t> </a:t>
            </a:r>
            <a:r>
              <a:rPr lang="en-US" sz="2400" dirty="0" err="1"/>
              <a:t>vos</a:t>
            </a:r>
            <a:r>
              <a:rPr lang="en-US" sz="2400" dirty="0"/>
              <a:t> </a:t>
            </a:r>
            <a:r>
              <a:rPr lang="en-US" sz="2400" dirty="0" err="1"/>
              <a:t>soins</a:t>
            </a:r>
            <a:r>
              <a:rPr lang="en-US" sz="2400" dirty="0"/>
              <a:t>.</a:t>
            </a:r>
          </a:p>
          <a:p>
            <a:r>
              <a:rPr lang="en-US" sz="2400" dirty="0"/>
              <a:t>Poser des questions et faire part de </a:t>
            </a:r>
            <a:r>
              <a:rPr lang="en-US" sz="2400" dirty="0" err="1"/>
              <a:t>vos</a:t>
            </a:r>
            <a:r>
              <a:rPr lang="en-US" sz="2400" dirty="0"/>
              <a:t> </a:t>
            </a:r>
            <a:r>
              <a:rPr lang="en-US" sz="2400" dirty="0" err="1"/>
              <a:t>préoccupations</a:t>
            </a:r>
            <a:r>
              <a:rPr lang="en-US" sz="2400" dirty="0"/>
              <a:t> </a:t>
            </a:r>
            <a:r>
              <a:rPr lang="en-US" sz="2400" dirty="0" err="1"/>
              <a:t>sont</a:t>
            </a:r>
            <a:r>
              <a:rPr lang="en-US" sz="2400" dirty="0"/>
              <a:t> des </a:t>
            </a:r>
            <a:r>
              <a:rPr lang="en-US" sz="2400" dirty="0" err="1"/>
              <a:t>moyens</a:t>
            </a:r>
            <a:r>
              <a:rPr lang="en-US" sz="2400" dirty="0"/>
              <a:t> </a:t>
            </a:r>
            <a:r>
              <a:rPr lang="en-US" sz="2400" dirty="0" err="1"/>
              <a:t>d’aider</a:t>
            </a:r>
            <a:r>
              <a:rPr lang="en-US" sz="2400" dirty="0"/>
              <a:t> </a:t>
            </a:r>
            <a:r>
              <a:rPr lang="en-US" sz="2400" dirty="0" err="1"/>
              <a:t>à</a:t>
            </a:r>
            <a:r>
              <a:rPr lang="en-US" sz="2400" dirty="0"/>
              <a:t> </a:t>
            </a:r>
            <a:r>
              <a:rPr lang="en-US" sz="2400" dirty="0" err="1"/>
              <a:t>contribuer</a:t>
            </a:r>
            <a:r>
              <a:rPr lang="en-US" sz="2400" dirty="0"/>
              <a:t> </a:t>
            </a:r>
            <a:r>
              <a:rPr lang="en-US" sz="2400" dirty="0" err="1"/>
              <a:t>à</a:t>
            </a:r>
            <a:r>
              <a:rPr lang="en-US" sz="2400" dirty="0"/>
              <a:t> </a:t>
            </a:r>
            <a:r>
              <a:rPr lang="en-US" sz="2400" dirty="0" err="1"/>
              <a:t>votre</a:t>
            </a:r>
            <a:r>
              <a:rPr lang="en-US" sz="2400" dirty="0"/>
              <a:t> </a:t>
            </a:r>
            <a:r>
              <a:rPr lang="en-US" sz="2400" dirty="0" err="1"/>
              <a:t>sécurité</a:t>
            </a:r>
            <a:r>
              <a:rPr lang="en-US" sz="2400" dirty="0"/>
              <a:t>.  </a:t>
            </a:r>
          </a:p>
          <a:p>
            <a:r>
              <a:rPr lang="en-US" sz="2400" dirty="0"/>
              <a:t>Si </a:t>
            </a:r>
            <a:r>
              <a:rPr lang="en-US" sz="2400" dirty="0" err="1"/>
              <a:t>vous</a:t>
            </a:r>
            <a:r>
              <a:rPr lang="en-US" sz="2400" dirty="0"/>
              <a:t> ne </a:t>
            </a:r>
            <a:r>
              <a:rPr lang="en-US" sz="2400" dirty="0" err="1"/>
              <a:t>vous</a:t>
            </a:r>
            <a:r>
              <a:rPr lang="en-US" sz="2400" dirty="0"/>
              <a:t> </a:t>
            </a:r>
            <a:r>
              <a:rPr lang="en-US" sz="2400" dirty="0" err="1"/>
              <a:t>sentez</a:t>
            </a:r>
            <a:r>
              <a:rPr lang="en-US" sz="2400" dirty="0"/>
              <a:t> pas </a:t>
            </a:r>
            <a:r>
              <a:rPr lang="en-US" sz="2400" dirty="0" err="1"/>
              <a:t>à</a:t>
            </a:r>
            <a:r>
              <a:rPr lang="en-US" sz="2400" dirty="0"/>
              <a:t> </a:t>
            </a:r>
            <a:r>
              <a:rPr lang="en-US" sz="2400" dirty="0" err="1"/>
              <a:t>l’aise</a:t>
            </a:r>
            <a:r>
              <a:rPr lang="en-US" sz="2400" dirty="0"/>
              <a:t> pour </a:t>
            </a:r>
            <a:r>
              <a:rPr lang="en-US" sz="2400" dirty="0" err="1"/>
              <a:t>parler</a:t>
            </a:r>
            <a:r>
              <a:rPr lang="en-US" sz="2400" dirty="0"/>
              <a:t> </a:t>
            </a:r>
            <a:r>
              <a:rPr lang="en-US" sz="2400" dirty="0" err="1"/>
              <a:t>à</a:t>
            </a:r>
            <a:r>
              <a:rPr lang="en-US" sz="2400" dirty="0"/>
              <a:t> </a:t>
            </a:r>
            <a:r>
              <a:rPr lang="en-US" sz="2400" dirty="0" err="1"/>
              <a:t>votre</a:t>
            </a:r>
            <a:r>
              <a:rPr lang="en-US" sz="2400" dirty="0"/>
              <a:t> </a:t>
            </a:r>
            <a:r>
              <a:rPr lang="en-US" sz="2400" dirty="0" err="1"/>
              <a:t>prestataire</a:t>
            </a:r>
            <a:r>
              <a:rPr lang="en-US" sz="2400" dirty="0"/>
              <a:t> de </a:t>
            </a:r>
            <a:r>
              <a:rPr lang="en-US" sz="2400" dirty="0" err="1"/>
              <a:t>soins</a:t>
            </a:r>
            <a:r>
              <a:rPr lang="en-US" sz="2400" dirty="0"/>
              <a:t>, </a:t>
            </a:r>
            <a:r>
              <a:rPr lang="en-US" sz="2400" dirty="0" err="1"/>
              <a:t>vous</a:t>
            </a:r>
            <a:r>
              <a:rPr lang="en-US" sz="2400" dirty="0"/>
              <a:t> </a:t>
            </a:r>
            <a:r>
              <a:rPr lang="en-US" sz="2400" dirty="0" err="1"/>
              <a:t>pouvez</a:t>
            </a:r>
            <a:r>
              <a:rPr lang="en-US" sz="2400" dirty="0"/>
              <a:t> demander </a:t>
            </a:r>
            <a:r>
              <a:rPr lang="en-US" sz="2400" dirty="0" err="1"/>
              <a:t>à</a:t>
            </a:r>
            <a:r>
              <a:rPr lang="en-US" sz="2400" dirty="0"/>
              <a:t> </a:t>
            </a:r>
            <a:r>
              <a:rPr lang="en-US" sz="2400" dirty="0" err="1"/>
              <a:t>ce</a:t>
            </a:r>
            <a:r>
              <a:rPr lang="en-US" sz="2400" dirty="0"/>
              <a:t> </a:t>
            </a:r>
            <a:r>
              <a:rPr lang="en-US" sz="2400" dirty="0" err="1"/>
              <a:t>qu’un</a:t>
            </a:r>
            <a:r>
              <a:rPr lang="en-US" sz="2400" dirty="0"/>
              <a:t> </a:t>
            </a:r>
            <a:r>
              <a:rPr lang="en-US" sz="2400" dirty="0" err="1"/>
              <a:t>partenaire</a:t>
            </a:r>
            <a:r>
              <a:rPr lang="en-US" sz="2400" dirty="0"/>
              <a:t> de </a:t>
            </a:r>
            <a:r>
              <a:rPr lang="en-US" sz="2400" dirty="0" err="1"/>
              <a:t>soins</a:t>
            </a:r>
            <a:r>
              <a:rPr lang="en-US" sz="2400" dirty="0"/>
              <a:t> </a:t>
            </a:r>
            <a:r>
              <a:rPr lang="en-US" sz="2400" dirty="0" err="1"/>
              <a:t>essentiels</a:t>
            </a:r>
            <a:r>
              <a:rPr lang="en-US" sz="2400" dirty="0"/>
              <a:t> se </a:t>
            </a:r>
            <a:r>
              <a:rPr lang="en-US" sz="2400" dirty="0" err="1"/>
              <a:t>joigne</a:t>
            </a:r>
            <a:r>
              <a:rPr lang="en-US" sz="2400" dirty="0"/>
              <a:t> </a:t>
            </a:r>
            <a:r>
              <a:rPr lang="en-US" sz="2400" dirty="0" err="1"/>
              <a:t>à</a:t>
            </a:r>
            <a:r>
              <a:rPr lang="en-US" sz="2400" dirty="0"/>
              <a:t> </a:t>
            </a:r>
            <a:r>
              <a:rPr lang="en-US" sz="2400" dirty="0" err="1"/>
              <a:t>vous</a:t>
            </a:r>
            <a:r>
              <a:rPr lang="en-US" sz="2400" dirty="0"/>
              <a:t>.</a:t>
            </a:r>
          </a:p>
          <a:p>
            <a:endParaRPr lang="en-US" sz="2400" dirty="0"/>
          </a:p>
          <a:p>
            <a:endParaRPr lang="en-US" sz="2400" dirty="0"/>
          </a:p>
          <a:p>
            <a:endParaRPr lang="en-US" sz="2400" dirty="0"/>
          </a:p>
        </p:txBody>
      </p:sp>
      <p:sp>
        <p:nvSpPr>
          <p:cNvPr id="3" name="Title 2">
            <a:extLst>
              <a:ext uri="{FF2B5EF4-FFF2-40B4-BE49-F238E27FC236}">
                <a16:creationId xmlns:a16="http://schemas.microsoft.com/office/drawing/2014/main" id="{3CEC29C4-0733-B223-01BC-77D78A301952}"/>
              </a:ext>
            </a:extLst>
          </p:cNvPr>
          <p:cNvSpPr>
            <a:spLocks noGrp="1"/>
          </p:cNvSpPr>
          <p:nvPr>
            <p:ph type="title"/>
            <p:custDataLst>
              <p:tags r:id="rId3"/>
            </p:custDataLst>
          </p:nvPr>
        </p:nvSpPr>
        <p:spPr/>
        <p:txBody>
          <a:bodyPr/>
          <a:lstStyle/>
          <a:p>
            <a:r>
              <a:rPr lang="en-US" dirty="0">
                <a:solidFill>
                  <a:schemeClr val="accent1"/>
                </a:solidFill>
              </a:rPr>
              <a:t>Patients/</a:t>
            </a:r>
            <a:r>
              <a:rPr lang="en-US" dirty="0" err="1">
                <a:solidFill>
                  <a:schemeClr val="accent1"/>
                </a:solidFill>
              </a:rPr>
              <a:t>résidents</a:t>
            </a:r>
            <a:r>
              <a:rPr lang="en-US" dirty="0">
                <a:solidFill>
                  <a:schemeClr val="accent1"/>
                </a:solidFill>
              </a:rPr>
              <a:t>/clients et </a:t>
            </a:r>
            <a:br>
              <a:rPr lang="en-US" dirty="0">
                <a:solidFill>
                  <a:schemeClr val="accent1"/>
                </a:solidFill>
              </a:rPr>
            </a:br>
            <a:r>
              <a:rPr lang="en-US" dirty="0" err="1">
                <a:solidFill>
                  <a:schemeClr val="accent1"/>
                </a:solidFill>
              </a:rPr>
              <a:t>partenaires</a:t>
            </a:r>
            <a:r>
              <a:rPr lang="en-US" dirty="0">
                <a:solidFill>
                  <a:schemeClr val="accent1"/>
                </a:solidFill>
              </a:rPr>
              <a:t> de </a:t>
            </a:r>
            <a:r>
              <a:rPr lang="en-US" dirty="0" err="1">
                <a:solidFill>
                  <a:schemeClr val="accent1"/>
                </a:solidFill>
              </a:rPr>
              <a:t>soins</a:t>
            </a:r>
            <a:endParaRPr lang="en-US" dirty="0">
              <a:solidFill>
                <a:schemeClr val="accent1"/>
              </a:solidFill>
            </a:endParaRPr>
          </a:p>
        </p:txBody>
      </p:sp>
    </p:spTree>
    <p:extLst>
      <p:ext uri="{BB962C8B-B14F-4D97-AF65-F5344CB8AC3E}">
        <p14:creationId xmlns:p14="http://schemas.microsoft.com/office/powerpoint/2010/main" val="165165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16FBE-A192-4CDD-85E3-1F657EC8DF6A}"/>
              </a:ext>
            </a:extLst>
          </p:cNvPr>
          <p:cNvSpPr>
            <a:spLocks noGrp="1"/>
          </p:cNvSpPr>
          <p:nvPr>
            <p:ph type="sldNum" sz="quarter" idx="12"/>
            <p:custDataLst>
              <p:tags r:id="rId1"/>
            </p:custDataLst>
          </p:nvPr>
        </p:nvSpPr>
        <p:spPr/>
        <p:txBody>
          <a:bodyPr anchor="ctr">
            <a:normAutofit/>
          </a:bodyPr>
          <a:lstStyle/>
          <a:p>
            <a:pPr>
              <a:spcAft>
                <a:spcPts val="600"/>
              </a:spcAft>
            </a:pPr>
            <a:fld id="{7D0AB2B7-A222-44FF-B180-C8F0FD623967}" type="slidenum">
              <a:rPr lang="en-CA" smtClean="0"/>
              <a:pPr>
                <a:spcAft>
                  <a:spcPts val="600"/>
                </a:spcAft>
              </a:pPr>
              <a:t>28</a:t>
            </a:fld>
            <a:endParaRPr lang="en-CA"/>
          </a:p>
        </p:txBody>
      </p:sp>
      <p:sp>
        <p:nvSpPr>
          <p:cNvPr id="7" name="Title 1">
            <a:extLst>
              <a:ext uri="{FF2B5EF4-FFF2-40B4-BE49-F238E27FC236}">
                <a16:creationId xmlns:a16="http://schemas.microsoft.com/office/drawing/2014/main" id="{33C9D581-DC54-7531-D5A1-93D8A441415C}"/>
              </a:ext>
            </a:extLst>
          </p:cNvPr>
          <p:cNvSpPr>
            <a:spLocks noGrp="1"/>
          </p:cNvSpPr>
          <p:nvPr>
            <p:ph type="title"/>
            <p:custDataLst>
              <p:tags r:id="rId2"/>
            </p:custDataLst>
          </p:nvPr>
        </p:nvSpPr>
        <p:spPr>
          <a:xfrm>
            <a:off x="838200" y="576694"/>
            <a:ext cx="10515600" cy="1325563"/>
          </a:xfrm>
        </p:spPr>
        <p:txBody>
          <a:bodyPr>
            <a:noAutofit/>
          </a:bodyPr>
          <a:lstStyle/>
          <a:p>
            <a:pPr>
              <a:lnSpc>
                <a:spcPct val="110000"/>
              </a:lnSpc>
            </a:pPr>
            <a:r>
              <a:rPr lang="en-US" sz="3200" dirty="0" err="1"/>
              <a:t>Amorces</a:t>
            </a:r>
            <a:r>
              <a:rPr lang="en-US" sz="3200" dirty="0"/>
              <a:t> de discussion avec </a:t>
            </a:r>
            <a:r>
              <a:rPr lang="en-US" sz="3200" dirty="0" err="1"/>
              <a:t>vos</a:t>
            </a:r>
            <a:r>
              <a:rPr lang="en-US" sz="3200" dirty="0"/>
              <a:t> patients/</a:t>
            </a:r>
            <a:r>
              <a:rPr lang="en-US" sz="3200" dirty="0" err="1"/>
              <a:t>résidents</a:t>
            </a:r>
            <a:r>
              <a:rPr lang="en-US" sz="3200" dirty="0"/>
              <a:t>/clients et </a:t>
            </a:r>
            <a:r>
              <a:rPr lang="en-US" sz="3200" dirty="0" err="1"/>
              <a:t>partenaires</a:t>
            </a:r>
            <a:r>
              <a:rPr lang="en-US" sz="3200" dirty="0"/>
              <a:t> de </a:t>
            </a:r>
            <a:r>
              <a:rPr lang="en-US" sz="3200" dirty="0" err="1"/>
              <a:t>soins</a:t>
            </a:r>
            <a:endParaRPr lang="en-US" sz="3200" dirty="0"/>
          </a:p>
        </p:txBody>
      </p:sp>
      <p:sp>
        <p:nvSpPr>
          <p:cNvPr id="3" name="Round Diagonal Corner Rectangle 2">
            <a:extLst>
              <a:ext uri="{FF2B5EF4-FFF2-40B4-BE49-F238E27FC236}">
                <a16:creationId xmlns:a16="http://schemas.microsoft.com/office/drawing/2014/main" id="{982193AA-03C3-DD3C-FB12-652B0B2B6F1B}"/>
              </a:ext>
            </a:extLst>
          </p:cNvPr>
          <p:cNvSpPr/>
          <p:nvPr>
            <p:custDataLst>
              <p:tags r:id="rId3"/>
            </p:custDataLst>
          </p:nvPr>
        </p:nvSpPr>
        <p:spPr>
          <a:xfrm>
            <a:off x="1028211" y="2134770"/>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fr-CA" b="1" dirty="0">
                <a:solidFill>
                  <a:schemeClr val="bg1"/>
                </a:solidFill>
                <a:latin typeface="+mj-lt"/>
                <a:ea typeface="Times New Roman" panose="02020603050405020304" pitchFamily="18" charset="0"/>
                <a:cs typeface="Calibri" panose="020F0502020204030204" pitchFamily="34" charset="0"/>
              </a:rPr>
              <a:t>Je me sentirais plus en sécurité si…</a:t>
            </a:r>
            <a:endParaRPr lang="fr-CA" b="1" dirty="0">
              <a:solidFill>
                <a:schemeClr val="bg1"/>
              </a:solidFill>
              <a:latin typeface="+mj-lt"/>
              <a:ea typeface="Calibri" panose="020F0502020204030204" pitchFamily="34" charset="0"/>
              <a:cs typeface="Times New Roman" panose="02020603050405020304" pitchFamily="18" charset="0"/>
            </a:endParaRPr>
          </a:p>
        </p:txBody>
      </p:sp>
      <p:sp>
        <p:nvSpPr>
          <p:cNvPr id="4" name="Round Diagonal Corner Rectangle 3">
            <a:extLst>
              <a:ext uri="{FF2B5EF4-FFF2-40B4-BE49-F238E27FC236}">
                <a16:creationId xmlns:a16="http://schemas.microsoft.com/office/drawing/2014/main" id="{458FD8B5-0E74-A2B6-6E1B-6F71E3537B37}"/>
              </a:ext>
            </a:extLst>
          </p:cNvPr>
          <p:cNvSpPr/>
          <p:nvPr>
            <p:custDataLst>
              <p:tags r:id="rId4"/>
            </p:custDataLst>
          </p:nvPr>
        </p:nvSpPr>
        <p:spPr>
          <a:xfrm>
            <a:off x="4570856" y="2134770"/>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None/>
            </a:pPr>
            <a:r>
              <a:rPr lang="en-US" b="1" dirty="0">
                <a:solidFill>
                  <a:schemeClr val="accent6"/>
                </a:solidFill>
                <a:latin typeface="Arial" panose="020B0604020202020204" pitchFamily="34" charset="0"/>
                <a:ea typeface="Times New Roman" panose="02020603050405020304" pitchFamily="18" charset="0"/>
                <a:cs typeface="Arial" panose="020B0604020202020204" pitchFamily="34" charset="0"/>
              </a:rPr>
              <a:t> </a:t>
            </a:r>
            <a:r>
              <a:rPr lang="fr-CA" sz="1800" b="1" dirty="0">
                <a:solidFill>
                  <a:schemeClr val="tx1"/>
                </a:solidFill>
                <a:latin typeface="+mj-lt"/>
                <a:ea typeface="Times New Roman" panose="02020603050405020304" pitchFamily="18" charset="0"/>
                <a:cs typeface="Calibri" panose="020F0502020204030204" pitchFamily="34" charset="0"/>
              </a:rPr>
              <a:t>Je m’inquiète de mon état de santé ou de celui</a:t>
            </a:r>
          </a:p>
          <a:p>
            <a:pPr marL="0" indent="0" algn="ctr">
              <a:lnSpc>
                <a:spcPct val="107000"/>
              </a:lnSpc>
              <a:spcBef>
                <a:spcPts val="0"/>
              </a:spcBef>
              <a:buNone/>
            </a:pPr>
            <a:r>
              <a:rPr lang="fr-CA" sz="1800" b="1" dirty="0">
                <a:solidFill>
                  <a:schemeClr val="tx1"/>
                </a:solidFill>
                <a:latin typeface="+mj-lt"/>
                <a:ea typeface="Times New Roman" panose="02020603050405020304" pitchFamily="18" charset="0"/>
                <a:cs typeface="Calibri" panose="020F0502020204030204" pitchFamily="34" charset="0"/>
              </a:rPr>
              <a:t>de l’un de mes proches parce que…</a:t>
            </a:r>
            <a:endParaRPr lang="fr-CA" sz="1800" b="1" dirty="0">
              <a:solidFill>
                <a:schemeClr val="tx1"/>
              </a:solidFill>
              <a:latin typeface="+mj-lt"/>
              <a:ea typeface="Times New Roman" panose="02020603050405020304" pitchFamily="18" charset="0"/>
              <a:cs typeface="Times New Roman" panose="02020603050405020304" pitchFamily="18" charset="0"/>
            </a:endParaRPr>
          </a:p>
        </p:txBody>
      </p:sp>
      <p:sp>
        <p:nvSpPr>
          <p:cNvPr id="5" name="Round Diagonal Corner Rectangle 4">
            <a:extLst>
              <a:ext uri="{FF2B5EF4-FFF2-40B4-BE49-F238E27FC236}">
                <a16:creationId xmlns:a16="http://schemas.microsoft.com/office/drawing/2014/main" id="{701CDBE3-A655-1040-EA84-DEC9B9D06F21}"/>
              </a:ext>
            </a:extLst>
          </p:cNvPr>
          <p:cNvSpPr/>
          <p:nvPr>
            <p:custDataLst>
              <p:tags r:id="rId5"/>
            </p:custDataLst>
          </p:nvPr>
        </p:nvSpPr>
        <p:spPr>
          <a:xfrm>
            <a:off x="8101163" y="2135953"/>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07000"/>
              </a:lnSpc>
              <a:spcBef>
                <a:spcPts val="0"/>
              </a:spcBef>
              <a:buFont typeface="Arial" panose="020B0604020202020204" pitchFamily="34" charset="0"/>
              <a:buNone/>
            </a:pPr>
            <a:r>
              <a:rPr lang="fr-CA" b="1" dirty="0">
                <a:solidFill>
                  <a:schemeClr val="bg1"/>
                </a:solidFill>
                <a:latin typeface="Arial" panose="020B0604020202020204" pitchFamily="34" charset="0"/>
                <a:ea typeface="Times New Roman" panose="02020603050405020304" pitchFamily="18" charset="0"/>
                <a:cs typeface="Arial" panose="020B0604020202020204" pitchFamily="34" charset="0"/>
              </a:rPr>
              <a:t>Je ne suis pas à l'aise avec mon état de santé ou celui de mon proche parce que ...</a:t>
            </a:r>
            <a:endParaRPr lang="fr-CA"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6" name="Round Diagonal Corner Rectangle 5">
            <a:extLst>
              <a:ext uri="{FF2B5EF4-FFF2-40B4-BE49-F238E27FC236}">
                <a16:creationId xmlns:a16="http://schemas.microsoft.com/office/drawing/2014/main" id="{0115F85A-E0CF-124F-39FD-3AE7391B6FC5}"/>
              </a:ext>
            </a:extLst>
          </p:cNvPr>
          <p:cNvSpPr/>
          <p:nvPr>
            <p:custDataLst>
              <p:tags r:id="rId6"/>
            </p:custDataLst>
          </p:nvPr>
        </p:nvSpPr>
        <p:spPr>
          <a:xfrm>
            <a:off x="1028211" y="3850379"/>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sz="1800" b="1" dirty="0">
                <a:solidFill>
                  <a:schemeClr val="tx1"/>
                </a:solidFill>
                <a:latin typeface="+mj-lt"/>
                <a:ea typeface="Times New Roman" panose="02020603050405020304" pitchFamily="18" charset="0"/>
                <a:cs typeface="Calibri" panose="020F0502020204030204" pitchFamily="34" charset="0"/>
              </a:rPr>
              <a:t>Je pense que ma sécurité ou celle </a:t>
            </a:r>
          </a:p>
          <a:p>
            <a:pPr marL="0" indent="0" algn="ctr">
              <a:lnSpc>
                <a:spcPct val="130000"/>
              </a:lnSpc>
              <a:spcBef>
                <a:spcPts val="0"/>
              </a:spcBef>
              <a:buFont typeface="Arial" panose="020B0604020202020204" pitchFamily="34" charset="0"/>
              <a:buNone/>
            </a:pPr>
            <a:r>
              <a:rPr lang="fr-CA" sz="1800" b="1" dirty="0">
                <a:solidFill>
                  <a:schemeClr val="tx1"/>
                </a:solidFill>
                <a:latin typeface="+mj-lt"/>
                <a:ea typeface="Times New Roman" panose="02020603050405020304" pitchFamily="18" charset="0"/>
                <a:cs typeface="Calibri" panose="020F0502020204030204" pitchFamily="34" charset="0"/>
              </a:rPr>
              <a:t>d'un de mes proches est menacée </a:t>
            </a:r>
            <a:r>
              <a:rPr lang="en-US" b="1" dirty="0" err="1">
                <a:solidFill>
                  <a:schemeClr val="tx1"/>
                </a:solidFill>
                <a:latin typeface="Arial" panose="020B0604020202020204" pitchFamily="34" charset="0"/>
                <a:ea typeface="Times New Roman" panose="02020603050405020304" pitchFamily="18" charset="0"/>
                <a:cs typeface="Arial" panose="020B0604020202020204" pitchFamily="34" charset="0"/>
              </a:rPr>
              <a:t>parce</a:t>
            </a:r>
            <a:r>
              <a:rPr lang="en-US" b="1" dirty="0">
                <a:solidFill>
                  <a:schemeClr val="tx1"/>
                </a:solidFill>
                <a:latin typeface="Arial" panose="020B0604020202020204" pitchFamily="34" charset="0"/>
                <a:ea typeface="Times New Roman" panose="02020603050405020304" pitchFamily="18" charset="0"/>
                <a:cs typeface="Arial" panose="020B0604020202020204" pitchFamily="34" charset="0"/>
              </a:rPr>
              <a:t> que…</a:t>
            </a:r>
            <a:endParaRPr lang="en-US"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8" name="Round Diagonal Corner Rectangle 7">
            <a:extLst>
              <a:ext uri="{FF2B5EF4-FFF2-40B4-BE49-F238E27FC236}">
                <a16:creationId xmlns:a16="http://schemas.microsoft.com/office/drawing/2014/main" id="{FCE93676-2AF9-A462-45F7-564554D39EE7}"/>
              </a:ext>
            </a:extLst>
          </p:cNvPr>
          <p:cNvSpPr/>
          <p:nvPr>
            <p:custDataLst>
              <p:tags r:id="rId7"/>
            </p:custDataLst>
          </p:nvPr>
        </p:nvSpPr>
        <p:spPr>
          <a:xfrm>
            <a:off x="4570856" y="3850379"/>
            <a:ext cx="3419540" cy="1609494"/>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b="1" dirty="0">
                <a:solidFill>
                  <a:schemeClr val="bg1"/>
                </a:solidFill>
                <a:latin typeface="+mj-lt"/>
                <a:ea typeface="Times New Roman" panose="02020603050405020304" pitchFamily="18" charset="0"/>
                <a:cs typeface="Calibri" panose="020F0502020204030204" pitchFamily="34" charset="0"/>
              </a:rPr>
              <a:t>Je ne me sens pas en sécurité parce que…</a:t>
            </a:r>
            <a:endParaRPr lang="fr-CA" b="1" dirty="0">
              <a:solidFill>
                <a:schemeClr val="bg1"/>
              </a:solidFill>
              <a:latin typeface="+mj-lt"/>
              <a:ea typeface="Calibri" panose="020F0502020204030204" pitchFamily="34" charset="0"/>
              <a:cs typeface="Times New Roman" panose="02020603050405020304" pitchFamily="18" charset="0"/>
            </a:endParaRPr>
          </a:p>
        </p:txBody>
      </p:sp>
      <p:sp>
        <p:nvSpPr>
          <p:cNvPr id="9" name="Round Diagonal Corner Rectangle 8">
            <a:extLst>
              <a:ext uri="{FF2B5EF4-FFF2-40B4-BE49-F238E27FC236}">
                <a16:creationId xmlns:a16="http://schemas.microsoft.com/office/drawing/2014/main" id="{4C64C8BC-0B37-57B1-AB09-29ADCB56B249}"/>
              </a:ext>
            </a:extLst>
          </p:cNvPr>
          <p:cNvSpPr/>
          <p:nvPr>
            <p:custDataLst>
              <p:tags r:id="rId8"/>
            </p:custDataLst>
          </p:nvPr>
        </p:nvSpPr>
        <p:spPr>
          <a:xfrm>
            <a:off x="8101163" y="3851562"/>
            <a:ext cx="3419540" cy="1609494"/>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30000"/>
              </a:lnSpc>
              <a:spcBef>
                <a:spcPts val="0"/>
              </a:spcBef>
              <a:buFont typeface="Arial" panose="020B0604020202020204" pitchFamily="34" charset="0"/>
              <a:buNone/>
            </a:pPr>
            <a:r>
              <a:rPr lang="fr-CA" b="1" dirty="0">
                <a:solidFill>
                  <a:schemeClr val="tx1"/>
                </a:solidFill>
                <a:latin typeface="+mn-lt"/>
                <a:ea typeface="Times New Roman" panose="02020603050405020304" pitchFamily="18" charset="0"/>
                <a:cs typeface="Calibri" panose="020F0502020204030204" pitchFamily="34" charset="0"/>
              </a:rPr>
              <a:t>Que puis-je faire pour contribuer à ma sécurité ?</a:t>
            </a:r>
            <a:endParaRPr lang="fr-CA" b="1"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036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AC806-DC97-F287-863A-942E9FF58024}"/>
              </a:ext>
            </a:extLst>
          </p:cNvPr>
          <p:cNvSpPr>
            <a:spLocks noGrp="1"/>
          </p:cNvSpPr>
          <p:nvPr>
            <p:ph type="sldNum" sz="quarter" idx="12"/>
            <p:custDataLst>
              <p:tags r:id="rId1"/>
            </p:custDataLst>
          </p:nvPr>
        </p:nvSpPr>
        <p:spPr/>
        <p:txBody>
          <a:bodyPr/>
          <a:lstStyle/>
          <a:p>
            <a:fld id="{7D0AB2B7-A222-44FF-B180-C8F0FD623967}" type="slidenum">
              <a:rPr lang="en-CA" smtClean="0"/>
              <a:t>29</a:t>
            </a:fld>
            <a:endParaRPr lang="en-CA"/>
          </a:p>
        </p:txBody>
      </p:sp>
      <p:sp>
        <p:nvSpPr>
          <p:cNvPr id="4" name="Content Placeholder 3">
            <a:extLst>
              <a:ext uri="{FF2B5EF4-FFF2-40B4-BE49-F238E27FC236}">
                <a16:creationId xmlns:a16="http://schemas.microsoft.com/office/drawing/2014/main" id="{098993CC-A0EE-89F7-F837-65130252B395}"/>
              </a:ext>
            </a:extLst>
          </p:cNvPr>
          <p:cNvSpPr>
            <a:spLocks noGrp="1"/>
          </p:cNvSpPr>
          <p:nvPr>
            <p:ph idx="1"/>
            <p:custDataLst>
              <p:tags r:id="rId2"/>
            </p:custDataLst>
          </p:nvPr>
        </p:nvSpPr>
        <p:spPr>
          <a:xfrm>
            <a:off x="838200" y="2167127"/>
            <a:ext cx="10515600" cy="4009835"/>
          </a:xfrm>
        </p:spPr>
        <p:txBody>
          <a:bodyPr vert="horz" lIns="91440" tIns="45720" rIns="91440" bIns="45720" rtlCol="0" anchor="t">
            <a:normAutofit/>
          </a:bodyPr>
          <a:lstStyle/>
          <a:p>
            <a:pPr marL="457200" indent="-457200">
              <a:spcBef>
                <a:spcPts val="0"/>
              </a:spcBef>
              <a:buFont typeface="+mj-lt"/>
              <a:buAutoNum type="arabicPeriod"/>
            </a:pPr>
            <a:r>
              <a:rPr lang="en-US" sz="2400" dirty="0" err="1">
                <a:effectLst/>
                <a:latin typeface="+mn-lt"/>
                <a:ea typeface="Times New Roman" panose="02020603050405020304" pitchFamily="18" charset="0"/>
                <a:cs typeface="Arial"/>
              </a:rPr>
              <a:t>Organisez</a:t>
            </a:r>
            <a:r>
              <a:rPr lang="en-US" sz="2400" dirty="0">
                <a:effectLst/>
                <a:latin typeface="+mn-lt"/>
                <a:ea typeface="Times New Roman" panose="02020603050405020304" pitchFamily="18" charset="0"/>
                <a:cs typeface="Arial"/>
              </a:rPr>
              <a:t> </a:t>
            </a:r>
            <a:r>
              <a:rPr lang="en-US" sz="2400" dirty="0" err="1">
                <a:effectLst/>
                <a:latin typeface="+mn-lt"/>
                <a:ea typeface="Times New Roman" panose="02020603050405020304" pitchFamily="18" charset="0"/>
                <a:cs typeface="Arial"/>
              </a:rPr>
              <a:t>une</a:t>
            </a:r>
            <a:r>
              <a:rPr lang="en-US" sz="2400" dirty="0">
                <a:effectLst/>
                <a:latin typeface="+mn-lt"/>
                <a:ea typeface="Times New Roman" panose="02020603050405020304" pitchFamily="18" charset="0"/>
                <a:cs typeface="Arial"/>
              </a:rPr>
              <a:t> discussion sur la manière de </a:t>
            </a:r>
            <a:r>
              <a:rPr lang="en-US" sz="2400" dirty="0" err="1">
                <a:effectLst/>
                <a:latin typeface="+mn-lt"/>
                <a:ea typeface="Times New Roman" panose="02020603050405020304" pitchFamily="18" charset="0"/>
                <a:cs typeface="Arial"/>
              </a:rPr>
              <a:t>repenser</a:t>
            </a:r>
            <a:r>
              <a:rPr lang="en-US" sz="2400" dirty="0">
                <a:effectLst/>
                <a:latin typeface="+mn-lt"/>
                <a:ea typeface="Times New Roman" panose="02020603050405020304" pitchFamily="18" charset="0"/>
                <a:cs typeface="Arial"/>
              </a:rPr>
              <a:t> la </a:t>
            </a:r>
            <a:r>
              <a:rPr lang="en-US" sz="2400" dirty="0" err="1">
                <a:effectLst/>
                <a:latin typeface="+mn-lt"/>
                <a:ea typeface="Times New Roman" panose="02020603050405020304" pitchFamily="18" charset="0"/>
                <a:cs typeface="Arial"/>
              </a:rPr>
              <a:t>sécurité</a:t>
            </a:r>
            <a:r>
              <a:rPr lang="en-US" sz="2400" dirty="0">
                <a:effectLst/>
                <a:latin typeface="+mn-lt"/>
                <a:ea typeface="Times New Roman" panose="02020603050405020304" pitchFamily="18" charset="0"/>
                <a:cs typeface="Arial"/>
              </a:rPr>
              <a:t> </a:t>
            </a:r>
            <a:br>
              <a:rPr lang="en-US" sz="2400" dirty="0">
                <a:effectLst/>
                <a:latin typeface="+mn-lt"/>
                <a:ea typeface="Times New Roman" panose="02020603050405020304" pitchFamily="18" charset="0"/>
                <a:cs typeface="Arial"/>
              </a:rPr>
            </a:br>
            <a:r>
              <a:rPr lang="en-US" sz="2400" dirty="0">
                <a:effectLst/>
                <a:latin typeface="+mn-lt"/>
                <a:ea typeface="Times New Roman" panose="02020603050405020304" pitchFamily="18" charset="0"/>
                <a:cs typeface="Arial"/>
              </a:rPr>
              <a:t>des patients. </a:t>
            </a:r>
            <a:br>
              <a:rPr lang="en-US" sz="2400" dirty="0">
                <a:effectLst/>
                <a:latin typeface="+mn-lt"/>
                <a:ea typeface="Times New Roman" panose="02020603050405020304" pitchFamily="18" charset="0"/>
                <a:cs typeface="Arial"/>
              </a:rPr>
            </a:br>
            <a:endParaRPr lang="en-US" sz="2400" dirty="0">
              <a:effectLst/>
              <a:latin typeface="+mn-lt"/>
              <a:ea typeface="Times New Roman" panose="02020603050405020304" pitchFamily="18" charset="0"/>
              <a:cs typeface="Arial"/>
            </a:endParaRPr>
          </a:p>
          <a:p>
            <a:pPr marL="457200" indent="-457200">
              <a:spcBef>
                <a:spcPts val="0"/>
              </a:spcBef>
              <a:buFont typeface="+mj-lt"/>
              <a:buAutoNum type="arabicPeriod"/>
            </a:pPr>
            <a:r>
              <a:rPr lang="en-US" sz="2400" dirty="0" err="1">
                <a:effectLst/>
                <a:latin typeface="+mn-lt"/>
                <a:ea typeface="Times New Roman" panose="02020603050405020304" pitchFamily="18" charset="0"/>
                <a:cs typeface="Arial"/>
              </a:rPr>
              <a:t>Organisez</a:t>
            </a:r>
            <a:r>
              <a:rPr lang="en-US" sz="2400" dirty="0">
                <a:effectLst/>
                <a:latin typeface="+mn-lt"/>
                <a:ea typeface="Times New Roman" panose="02020603050405020304" pitchFamily="18" charset="0"/>
                <a:cs typeface="Arial"/>
              </a:rPr>
              <a:t> un concours de Chasse aux </a:t>
            </a:r>
            <a:r>
              <a:rPr lang="en-US" sz="2400" dirty="0" err="1">
                <a:effectLst/>
                <a:latin typeface="+mn-lt"/>
                <a:ea typeface="Times New Roman" panose="02020603050405020304" pitchFamily="18" charset="0"/>
                <a:cs typeface="Arial"/>
              </a:rPr>
              <a:t>dinosaures</a:t>
            </a:r>
            <a:r>
              <a:rPr lang="en-US" sz="2400" dirty="0">
                <a:effectLst/>
                <a:latin typeface="+mn-lt"/>
                <a:ea typeface="Times New Roman" panose="02020603050405020304" pitchFamily="18" charset="0"/>
                <a:cs typeface="Arial"/>
              </a:rPr>
              <a:t>.  </a:t>
            </a:r>
            <a:br>
              <a:rPr lang="en-US" sz="2400" dirty="0">
                <a:effectLst/>
                <a:latin typeface="+mn-lt"/>
                <a:ea typeface="Times New Roman" panose="02020603050405020304" pitchFamily="18" charset="0"/>
                <a:cs typeface="Arial"/>
              </a:rPr>
            </a:br>
            <a:endParaRPr lang="en-US" sz="2400" dirty="0">
              <a:effectLst/>
              <a:latin typeface="+mn-lt"/>
              <a:ea typeface="Times New Roman" panose="02020603050405020304" pitchFamily="18" charset="0"/>
              <a:cs typeface="Arial"/>
            </a:endParaRPr>
          </a:p>
          <a:p>
            <a:pPr marL="457200" indent="-457200">
              <a:spcBef>
                <a:spcPts val="0"/>
              </a:spcBef>
              <a:buFont typeface="+mj-lt"/>
              <a:buAutoNum type="arabicPeriod"/>
            </a:pPr>
            <a:r>
              <a:rPr lang="en-US" sz="2400" dirty="0" err="1">
                <a:effectLst/>
                <a:latin typeface="+mn-lt"/>
                <a:ea typeface="Times New Roman" panose="02020603050405020304" pitchFamily="18" charset="0"/>
                <a:cs typeface="Arial"/>
              </a:rPr>
              <a:t>Apprenez-en</a:t>
            </a:r>
            <a:r>
              <a:rPr lang="en-US" sz="2400" dirty="0">
                <a:effectLst/>
                <a:latin typeface="+mn-lt"/>
                <a:ea typeface="Times New Roman" panose="02020603050405020304" pitchFamily="18" charset="0"/>
                <a:cs typeface="Arial"/>
              </a:rPr>
              <a:t> plus </a:t>
            </a:r>
            <a:r>
              <a:rPr lang="en-US" sz="2400" dirty="0" err="1">
                <a:effectLst/>
                <a:latin typeface="+mn-lt"/>
                <a:ea typeface="Times New Roman" panose="02020603050405020304" pitchFamily="18" charset="0"/>
                <a:cs typeface="Arial"/>
              </a:rPr>
              <a:t>lors</a:t>
            </a:r>
            <a:r>
              <a:rPr lang="en-US" sz="2400" dirty="0">
                <a:effectLst/>
                <a:latin typeface="+mn-lt"/>
                <a:ea typeface="Times New Roman" panose="02020603050405020304" pitchFamily="18" charset="0"/>
                <a:cs typeface="Arial"/>
              </a:rPr>
              <a:t> d'un </a:t>
            </a:r>
            <a:r>
              <a:rPr lang="en-US" sz="2400" dirty="0" err="1">
                <a:effectLst/>
                <a:latin typeface="+mn-lt"/>
                <a:ea typeface="Times New Roman" panose="02020603050405020304" pitchFamily="18" charset="0"/>
                <a:cs typeface="Arial"/>
              </a:rPr>
              <a:t>webinaire</a:t>
            </a:r>
            <a:r>
              <a:rPr lang="en-US" sz="2400" dirty="0">
                <a:effectLst/>
                <a:latin typeface="+mn-lt"/>
                <a:ea typeface="Times New Roman" panose="02020603050405020304" pitchFamily="18" charset="0"/>
                <a:cs typeface="Arial"/>
              </a:rPr>
              <a:t> </a:t>
            </a:r>
            <a:r>
              <a:rPr lang="en-US" sz="2400" dirty="0" err="1">
                <a:effectLst/>
                <a:latin typeface="+mn-lt"/>
                <a:ea typeface="Times New Roman" panose="02020603050405020304" pitchFamily="18" charset="0"/>
                <a:cs typeface="Arial"/>
              </a:rPr>
              <a:t>organisé</a:t>
            </a:r>
            <a:r>
              <a:rPr lang="en-US" sz="2400" dirty="0">
                <a:effectLst/>
                <a:latin typeface="+mn-lt"/>
                <a:ea typeface="Times New Roman" panose="02020603050405020304" pitchFamily="18" charset="0"/>
                <a:cs typeface="Arial"/>
              </a:rPr>
              <a:t> par Excellence </a:t>
            </a:r>
            <a:br>
              <a:rPr lang="en-US" sz="2400" dirty="0">
                <a:effectLst/>
                <a:latin typeface="+mn-lt"/>
                <a:ea typeface="Times New Roman" panose="02020603050405020304" pitchFamily="18" charset="0"/>
                <a:cs typeface="Arial"/>
              </a:rPr>
            </a:br>
            <a:r>
              <a:rPr lang="en-US" sz="2400" dirty="0" err="1">
                <a:effectLst/>
                <a:latin typeface="+mn-lt"/>
                <a:ea typeface="Times New Roman" panose="02020603050405020304" pitchFamily="18" charset="0"/>
                <a:cs typeface="Arial"/>
              </a:rPr>
              <a:t>en</a:t>
            </a:r>
            <a:r>
              <a:rPr lang="en-US" sz="2400" dirty="0">
                <a:effectLst/>
                <a:latin typeface="+mn-lt"/>
                <a:ea typeface="Times New Roman" panose="02020603050405020304" pitchFamily="18" charset="0"/>
                <a:cs typeface="Arial"/>
              </a:rPr>
              <a:t> </a:t>
            </a:r>
            <a:r>
              <a:rPr lang="en-US" sz="2400" dirty="0" err="1">
                <a:effectLst/>
                <a:latin typeface="+mn-lt"/>
                <a:ea typeface="Times New Roman" panose="02020603050405020304" pitchFamily="18" charset="0"/>
                <a:cs typeface="Arial"/>
              </a:rPr>
              <a:t>santé</a:t>
            </a:r>
            <a:r>
              <a:rPr lang="en-US" sz="2400" dirty="0">
                <a:effectLst/>
                <a:latin typeface="+mn-lt"/>
                <a:ea typeface="Times New Roman" panose="02020603050405020304" pitchFamily="18" charset="0"/>
                <a:cs typeface="Arial"/>
              </a:rPr>
              <a:t> Canada.</a:t>
            </a:r>
            <a:br>
              <a:rPr lang="en-US" sz="2400" dirty="0">
                <a:effectLst/>
                <a:latin typeface="+mn-lt"/>
                <a:ea typeface="Times New Roman" panose="02020603050405020304" pitchFamily="18" charset="0"/>
                <a:cs typeface="Arial"/>
              </a:rPr>
            </a:br>
            <a:endParaRPr lang="en-US" sz="2400" dirty="0">
              <a:effectLst/>
              <a:latin typeface="+mn-lt"/>
              <a:ea typeface="Times New Roman" panose="02020603050405020304" pitchFamily="18" charset="0"/>
              <a:cs typeface="Arial"/>
            </a:endParaRPr>
          </a:p>
          <a:p>
            <a:pPr marL="457200" indent="-457200">
              <a:spcBef>
                <a:spcPts val="0"/>
              </a:spcBef>
              <a:buFont typeface="+mj-lt"/>
              <a:buAutoNum type="arabicPeriod"/>
            </a:pPr>
            <a:r>
              <a:rPr lang="en-US" sz="2400" dirty="0" err="1">
                <a:effectLst/>
                <a:latin typeface="+mn-lt"/>
                <a:ea typeface="Times New Roman" panose="02020603050405020304" pitchFamily="18" charset="0"/>
                <a:cs typeface="Arial"/>
              </a:rPr>
              <a:t>Joignez-vous</a:t>
            </a:r>
            <a:r>
              <a:rPr lang="en-US" sz="2400" dirty="0">
                <a:effectLst/>
                <a:latin typeface="+mn-lt"/>
                <a:ea typeface="Times New Roman" panose="02020603050405020304" pitchFamily="18" charset="0"/>
                <a:cs typeface="Arial"/>
              </a:rPr>
              <a:t> à la </a:t>
            </a:r>
            <a:r>
              <a:rPr lang="en-US" sz="2400" dirty="0" err="1">
                <a:effectLst/>
                <a:latin typeface="+mn-lt"/>
                <a:ea typeface="Times New Roman" panose="02020603050405020304" pitchFamily="18" charset="0"/>
                <a:cs typeface="Arial"/>
              </a:rPr>
              <a:t>série</a:t>
            </a:r>
            <a:r>
              <a:rPr lang="en-US" sz="2400" dirty="0">
                <a:effectLst/>
                <a:latin typeface="+mn-lt"/>
                <a:ea typeface="Times New Roman" panose="02020603050405020304" pitchFamily="18" charset="0"/>
                <a:cs typeface="Arial"/>
              </a:rPr>
              <a:t> sur la </a:t>
            </a:r>
            <a:r>
              <a:rPr lang="en-US" sz="2400" dirty="0" err="1">
                <a:effectLst/>
                <a:latin typeface="+mn-lt"/>
                <a:ea typeface="Times New Roman" panose="02020603050405020304" pitchFamily="18" charset="0"/>
                <a:cs typeface="Arial"/>
              </a:rPr>
              <a:t>sécurité</a:t>
            </a:r>
            <a:r>
              <a:rPr lang="en-US" sz="2400" dirty="0">
                <a:effectLst/>
                <a:latin typeface="+mn-lt"/>
                <a:ea typeface="Times New Roman" panose="02020603050405020304" pitchFamily="18" charset="0"/>
                <a:cs typeface="Arial"/>
              </a:rPr>
              <a:t> des patients </a:t>
            </a:r>
            <a:r>
              <a:rPr lang="en-US" sz="2400" dirty="0" err="1">
                <a:effectLst/>
                <a:latin typeface="+mn-lt"/>
                <a:ea typeface="Times New Roman" panose="02020603050405020304" pitchFamily="18" charset="0"/>
                <a:cs typeface="Arial"/>
              </a:rPr>
              <a:t>d'Excellence</a:t>
            </a:r>
            <a:r>
              <a:rPr lang="en-US" sz="2400" dirty="0">
                <a:effectLst/>
                <a:latin typeface="+mn-lt"/>
                <a:ea typeface="Times New Roman" panose="02020603050405020304" pitchFamily="18" charset="0"/>
                <a:cs typeface="Arial"/>
              </a:rPr>
              <a:t> </a:t>
            </a:r>
            <a:r>
              <a:rPr lang="en-US" sz="2400" dirty="0" err="1">
                <a:effectLst/>
                <a:latin typeface="+mn-lt"/>
                <a:ea typeface="Times New Roman" panose="02020603050405020304" pitchFamily="18" charset="0"/>
                <a:cs typeface="Arial"/>
              </a:rPr>
              <a:t>en</a:t>
            </a:r>
            <a:r>
              <a:rPr lang="en-US" sz="2400" dirty="0">
                <a:effectLst/>
                <a:latin typeface="+mn-lt"/>
                <a:ea typeface="Times New Roman" panose="02020603050405020304" pitchFamily="18" charset="0"/>
                <a:cs typeface="Arial"/>
              </a:rPr>
              <a:t> </a:t>
            </a:r>
            <a:r>
              <a:rPr lang="en-US" sz="2400" dirty="0" err="1">
                <a:effectLst/>
                <a:latin typeface="+mn-lt"/>
                <a:ea typeface="Times New Roman" panose="02020603050405020304" pitchFamily="18" charset="0"/>
                <a:cs typeface="Arial"/>
              </a:rPr>
              <a:t>santé</a:t>
            </a:r>
            <a:r>
              <a:rPr lang="en-US" sz="2400" dirty="0">
                <a:effectLst/>
                <a:latin typeface="+mn-lt"/>
                <a:ea typeface="Times New Roman" panose="02020603050405020304" pitchFamily="18" charset="0"/>
                <a:cs typeface="Arial"/>
              </a:rPr>
              <a:t> Canada.</a:t>
            </a:r>
          </a:p>
          <a:p>
            <a:pPr marL="457200" indent="-457200">
              <a:spcBef>
                <a:spcPts val="0"/>
              </a:spcBef>
              <a:buFont typeface="+mj-lt"/>
              <a:buAutoNum type="arabicPeriod"/>
            </a:pPr>
            <a:endParaRPr lang="en-US" sz="2400" dirty="0">
              <a:effectLst/>
              <a:latin typeface="+mn-lt"/>
              <a:ea typeface="Times New Roman" panose="02020603050405020304" pitchFamily="18" charset="0"/>
              <a:cs typeface="Arial"/>
            </a:endParaRPr>
          </a:p>
        </p:txBody>
      </p:sp>
      <p:sp>
        <p:nvSpPr>
          <p:cNvPr id="3" name="Title 2">
            <a:extLst>
              <a:ext uri="{FF2B5EF4-FFF2-40B4-BE49-F238E27FC236}">
                <a16:creationId xmlns:a16="http://schemas.microsoft.com/office/drawing/2014/main" id="{A93E55CA-1A27-FC63-64D0-C95956F8F531}"/>
              </a:ext>
            </a:extLst>
          </p:cNvPr>
          <p:cNvSpPr>
            <a:spLocks noGrp="1"/>
          </p:cNvSpPr>
          <p:nvPr>
            <p:ph type="title"/>
            <p:custDataLst>
              <p:tags r:id="rId3"/>
            </p:custDataLst>
          </p:nvPr>
        </p:nvSpPr>
        <p:spPr/>
        <p:txBody>
          <a:bodyPr anchor="t">
            <a:normAutofit fontScale="90000"/>
          </a:bodyPr>
          <a:lstStyle/>
          <a:p>
            <a:r>
              <a:rPr lang="fr-CA" noProof="0" dirty="0"/>
              <a:t>Activités pour nous aider à mettre en branle notre nouvelle approche de la sécurité</a:t>
            </a:r>
            <a:endParaRPr lang="en-US" dirty="0"/>
          </a:p>
        </p:txBody>
      </p:sp>
    </p:spTree>
    <p:extLst>
      <p:ext uri="{BB962C8B-B14F-4D97-AF65-F5344CB8AC3E}">
        <p14:creationId xmlns:p14="http://schemas.microsoft.com/office/powerpoint/2010/main" val="406710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FBD068-A179-95F2-AB87-2FF0F891ECB0}"/>
              </a:ext>
            </a:extLst>
          </p:cNvPr>
          <p:cNvSpPr txBox="1">
            <a:spLocks noGrp="1"/>
          </p:cNvSpPr>
          <p:nvPr>
            <p:ph type="title" idx="4294967295"/>
            <p:custDataLst>
              <p:tags r:id="rId1"/>
            </p:custDataLst>
          </p:nvPr>
        </p:nvSpPr>
        <p:spPr>
          <a:xfrm>
            <a:off x="1927825" y="3563707"/>
            <a:ext cx="833635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err="1">
                <a:ln>
                  <a:noFill/>
                </a:ln>
                <a:solidFill>
                  <a:schemeClr val="accent1"/>
                </a:solidFill>
                <a:effectLst/>
                <a:uLnTx/>
                <a:uFillTx/>
                <a:latin typeface="Arial"/>
                <a:ea typeface="+mj-ea"/>
                <a:cs typeface="Arial"/>
              </a:rPr>
              <a:t>Malheureusement</a:t>
            </a:r>
            <a:r>
              <a:rPr kumimoji="0" lang="en-US" sz="6000" b="1" i="0" u="none" strike="noStrike" kern="1200" cap="none" spc="0" normalizeH="0" baseline="0" noProof="0" dirty="0">
                <a:ln>
                  <a:noFill/>
                </a:ln>
                <a:solidFill>
                  <a:schemeClr val="accent1"/>
                </a:solidFill>
                <a:effectLst/>
                <a:uLnTx/>
                <a:uFillTx/>
                <a:latin typeface="Arial"/>
                <a:ea typeface="+mj-ea"/>
                <a:cs typeface="Arial"/>
              </a:rPr>
              <a:t>, </a:t>
            </a:r>
            <a:br>
              <a:rPr kumimoji="0" lang="en-US" sz="6000" b="1" i="0" u="none" strike="noStrike" kern="1200" cap="none" spc="0" normalizeH="0" baseline="0" noProof="0" dirty="0">
                <a:ln>
                  <a:noFill/>
                </a:ln>
                <a:solidFill>
                  <a:schemeClr val="accent1"/>
                </a:solidFill>
                <a:effectLst/>
                <a:uLnTx/>
                <a:uFillTx/>
                <a:latin typeface="Arial"/>
                <a:ea typeface="+mj-ea"/>
                <a:cs typeface="Arial"/>
              </a:rPr>
            </a:br>
            <a:r>
              <a:rPr kumimoji="0" lang="en-US" sz="6000" b="1" i="0" u="none" strike="noStrike" kern="1200" cap="none" spc="0" normalizeH="0" baseline="0" noProof="0" dirty="0" err="1">
                <a:ln>
                  <a:noFill/>
                </a:ln>
                <a:solidFill>
                  <a:schemeClr val="accent1"/>
                </a:solidFill>
                <a:effectLst/>
                <a:uLnTx/>
                <a:uFillTx/>
                <a:latin typeface="Arial"/>
                <a:ea typeface="+mj-ea"/>
                <a:cs typeface="Arial"/>
              </a:rPr>
              <a:t>ce</a:t>
            </a:r>
            <a:r>
              <a:rPr kumimoji="0" lang="en-US" sz="6000" b="1" i="0" u="none" strike="noStrike" kern="1200" cap="none" spc="0" normalizeH="0" baseline="0" noProof="0" dirty="0">
                <a:ln>
                  <a:noFill/>
                </a:ln>
                <a:solidFill>
                  <a:schemeClr val="accent1"/>
                </a:solidFill>
                <a:effectLst/>
                <a:uLnTx/>
                <a:uFillTx/>
                <a:latin typeface="Arial"/>
                <a:ea typeface="+mj-ea"/>
                <a:cs typeface="Arial"/>
              </a:rPr>
              <a:t> </a:t>
            </a:r>
            <a:r>
              <a:rPr kumimoji="0" lang="en-US" sz="6000" b="1" i="0" u="none" strike="noStrike" kern="1200" cap="none" spc="0" normalizeH="0" baseline="0" noProof="0" dirty="0" err="1">
                <a:ln>
                  <a:noFill/>
                </a:ln>
                <a:solidFill>
                  <a:schemeClr val="accent1"/>
                </a:solidFill>
                <a:effectLst/>
                <a:uLnTx/>
                <a:uFillTx/>
                <a:latin typeface="Arial"/>
                <a:ea typeface="+mj-ea"/>
                <a:cs typeface="Arial"/>
              </a:rPr>
              <a:t>n’est</a:t>
            </a:r>
            <a:r>
              <a:rPr kumimoji="0" lang="en-US" sz="6000" b="1" i="0" u="none" strike="noStrike" kern="1200" cap="none" spc="0" normalizeH="0" baseline="0" noProof="0" dirty="0">
                <a:ln>
                  <a:noFill/>
                </a:ln>
                <a:solidFill>
                  <a:schemeClr val="accent1"/>
                </a:solidFill>
                <a:effectLst/>
                <a:uLnTx/>
                <a:uFillTx/>
                <a:latin typeface="Arial"/>
                <a:ea typeface="+mj-ea"/>
                <a:cs typeface="Arial"/>
              </a:rPr>
              <a:t> pas </a:t>
            </a:r>
            <a:br>
              <a:rPr kumimoji="0" lang="en-US" sz="6000" b="1" i="0" u="none" strike="noStrike" kern="1200" cap="none" spc="0" normalizeH="0" baseline="0" noProof="0" dirty="0">
                <a:ln>
                  <a:noFill/>
                </a:ln>
                <a:solidFill>
                  <a:schemeClr val="accent1"/>
                </a:solidFill>
                <a:effectLst/>
                <a:uLnTx/>
                <a:uFillTx/>
                <a:latin typeface="Arial"/>
                <a:ea typeface="+mj-ea"/>
                <a:cs typeface="Arial"/>
              </a:rPr>
            </a:br>
            <a:r>
              <a:rPr kumimoji="0" lang="en-US" sz="6000" b="1" i="0" u="none" strike="noStrike" kern="1200" cap="none" spc="0" normalizeH="0" baseline="0" noProof="0" dirty="0" err="1">
                <a:ln>
                  <a:noFill/>
                </a:ln>
                <a:solidFill>
                  <a:schemeClr val="accent1"/>
                </a:solidFill>
                <a:effectLst/>
                <a:uLnTx/>
                <a:uFillTx/>
                <a:latin typeface="Arial"/>
                <a:ea typeface="+mj-ea"/>
                <a:cs typeface="Arial"/>
              </a:rPr>
              <a:t>toujours</a:t>
            </a:r>
            <a:r>
              <a:rPr kumimoji="0" lang="en-US" sz="6000" b="1" i="0" u="none" strike="noStrike" kern="1200" cap="none" spc="0" normalizeH="0" baseline="0" noProof="0" dirty="0">
                <a:ln>
                  <a:noFill/>
                </a:ln>
                <a:solidFill>
                  <a:schemeClr val="accent1"/>
                </a:solidFill>
                <a:effectLst/>
                <a:uLnTx/>
                <a:uFillTx/>
                <a:latin typeface="Arial"/>
                <a:ea typeface="+mj-ea"/>
                <a:cs typeface="Arial"/>
              </a:rPr>
              <a:t> le </a:t>
            </a:r>
            <a:r>
              <a:rPr kumimoji="0" lang="en-US" sz="6000" b="1" i="0" u="none" strike="noStrike" kern="1200" cap="none" spc="0" normalizeH="0" baseline="0" noProof="0" dirty="0" err="1">
                <a:ln>
                  <a:noFill/>
                </a:ln>
                <a:solidFill>
                  <a:schemeClr val="accent1"/>
                </a:solidFill>
                <a:effectLst/>
                <a:uLnTx/>
                <a:uFillTx/>
                <a:latin typeface="Arial"/>
                <a:ea typeface="+mj-ea"/>
                <a:cs typeface="Arial"/>
              </a:rPr>
              <a:t>cas</a:t>
            </a:r>
            <a:r>
              <a:rPr kumimoji="0" lang="en-US" sz="6000" b="1" i="0" u="none" strike="noStrike" kern="1200" cap="none" spc="0" normalizeH="0" baseline="0" noProof="0" dirty="0">
                <a:ln>
                  <a:noFill/>
                </a:ln>
                <a:solidFill>
                  <a:schemeClr val="accent1"/>
                </a:solidFill>
                <a:effectLst/>
                <a:uLnTx/>
                <a:uFillTx/>
                <a:latin typeface="Arial"/>
                <a:ea typeface="+mj-ea"/>
                <a:cs typeface="Arial"/>
              </a:rPr>
              <a:t>.</a:t>
            </a:r>
            <a:endParaRPr kumimoji="0" lang="en-US" sz="4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3" name="Slide Number Placeholder 2">
            <a:extLst>
              <a:ext uri="{FF2B5EF4-FFF2-40B4-BE49-F238E27FC236}">
                <a16:creationId xmlns:a16="http://schemas.microsoft.com/office/drawing/2014/main" id="{26111F3F-1394-3972-EBA4-A60F52A49AD0}"/>
              </a:ext>
            </a:extLst>
          </p:cNvPr>
          <p:cNvSpPr>
            <a:spLocks noGrp="1"/>
          </p:cNvSpPr>
          <p:nvPr>
            <p:ph type="sldNum" sz="quarter" idx="12"/>
            <p:custDataLst>
              <p:tags r:id="rId2"/>
            </p:custDataLst>
          </p:nvPr>
        </p:nvSpPr>
        <p:spPr/>
        <p:txBody>
          <a:bodyPr/>
          <a:lstStyle/>
          <a:p>
            <a:fld id="{7D0AB2B7-A222-44FF-B180-C8F0FD623967}" type="slidenum">
              <a:rPr lang="en-CA" smtClean="0"/>
              <a:pPr/>
              <a:t>3</a:t>
            </a:fld>
            <a:endParaRPr lang="en-CA"/>
          </a:p>
        </p:txBody>
      </p:sp>
    </p:spTree>
    <p:extLst>
      <p:ext uri="{BB962C8B-B14F-4D97-AF65-F5344CB8AC3E}">
        <p14:creationId xmlns:p14="http://schemas.microsoft.com/office/powerpoint/2010/main" val="238307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07A9B-7228-7047-85BF-D104386E8264}"/>
              </a:ext>
            </a:extLst>
          </p:cNvPr>
          <p:cNvSpPr>
            <a:spLocks noGrp="1"/>
          </p:cNvSpPr>
          <p:nvPr>
            <p:ph type="sldNum" sz="quarter" idx="12"/>
            <p:custDataLst>
              <p:tags r:id="rId1"/>
            </p:custDataLst>
          </p:nvPr>
        </p:nvSpPr>
        <p:spPr/>
        <p:txBody>
          <a:bodyPr/>
          <a:lstStyle/>
          <a:p>
            <a:fld id="{7D0AB2B7-A222-44FF-B180-C8F0FD623967}" type="slidenum">
              <a:rPr lang="en-CA" smtClean="0"/>
              <a:t>30</a:t>
            </a:fld>
            <a:endParaRPr lang="en-CA"/>
          </a:p>
        </p:txBody>
      </p:sp>
      <p:pic>
        <p:nvPicPr>
          <p:cNvPr id="2" name="Picture 1" descr="Une fiche d'information pour Excellence en santé Canada. Texte de l'image : Organiser une discussion visant à repenser la sécurité des patients">
            <a:extLst>
              <a:ext uri="{FF2B5EF4-FFF2-40B4-BE49-F238E27FC236}">
                <a16:creationId xmlns:a16="http://schemas.microsoft.com/office/drawing/2014/main" id="{B8E716F7-1EEA-3EAB-DEEB-8CAB321FAE86}"/>
              </a:ext>
            </a:extLst>
          </p:cNvPr>
          <p:cNvPicPr>
            <a:picLocks noChangeAspect="1"/>
          </p:cNvPicPr>
          <p:nvPr>
            <p:custDataLst>
              <p:tags r:id="rId2"/>
            </p:custDataLst>
          </p:nvPr>
        </p:nvPicPr>
        <p:blipFill>
          <a:blip r:embed="rId7"/>
          <a:srcRect/>
          <a:stretch/>
        </p:blipFill>
        <p:spPr>
          <a:xfrm>
            <a:off x="2370876" y="-161691"/>
            <a:ext cx="12479448" cy="7019690"/>
          </a:xfrm>
          <a:prstGeom prst="rect">
            <a:avLst/>
          </a:prstGeom>
        </p:spPr>
      </p:pic>
      <p:sp>
        <p:nvSpPr>
          <p:cNvPr id="7" name="Round Diagonal Corner Rectangle 6">
            <a:extLst>
              <a:ext uri="{FF2B5EF4-FFF2-40B4-BE49-F238E27FC236}">
                <a16:creationId xmlns:a16="http://schemas.microsoft.com/office/drawing/2014/main" id="{629A880C-5893-7E16-360B-E9CB6A74F4D3}"/>
              </a:ext>
            </a:extLst>
          </p:cNvPr>
          <p:cNvSpPr/>
          <p:nvPr>
            <p:custDataLst>
              <p:tags r:id="rId3"/>
            </p:custDataLst>
          </p:nvPr>
        </p:nvSpPr>
        <p:spPr>
          <a:xfrm>
            <a:off x="777742" y="4204740"/>
            <a:ext cx="5076647" cy="899411"/>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dirty="0" err="1"/>
              <a:t>ExploronsDesSoinsPlusSurs.ca</a:t>
            </a:r>
            <a:r>
              <a:rPr lang="en-US" sz="2400" b="1" dirty="0"/>
              <a:t> </a:t>
            </a:r>
          </a:p>
        </p:txBody>
      </p:sp>
      <p:sp>
        <p:nvSpPr>
          <p:cNvPr id="12" name="Title 2">
            <a:extLst>
              <a:ext uri="{FF2B5EF4-FFF2-40B4-BE49-F238E27FC236}">
                <a16:creationId xmlns:a16="http://schemas.microsoft.com/office/drawing/2014/main" id="{384F8837-3A04-6EB3-8868-D09D182A8D19}"/>
              </a:ext>
            </a:extLst>
          </p:cNvPr>
          <p:cNvSpPr txBox="1">
            <a:spLocks noGrp="1"/>
          </p:cNvSpPr>
          <p:nvPr>
            <p:ph type="title" idx="4294967295"/>
            <p:custDataLst>
              <p:tags r:id="rId4"/>
            </p:custDataLst>
          </p:nvPr>
        </p:nvSpPr>
        <p:spPr>
          <a:xfrm>
            <a:off x="838200" y="1611975"/>
            <a:ext cx="4475813" cy="2059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fr-CA" sz="4000" b="1" i="0" noProof="0" dirty="0">
                <a:solidFill>
                  <a:srgbClr val="000000"/>
                </a:solidFill>
                <a:effectLst/>
                <a:latin typeface="+mj-lt"/>
              </a:rPr>
              <a:t>ORGANISER UNE DISCUSSION SUR REPENSER LA SÉCURITÉ DES PATIENTS</a:t>
            </a:r>
            <a:r>
              <a:rPr lang="fr-CA" sz="4000" b="0" i="0" noProof="0" dirty="0">
                <a:solidFill>
                  <a:srgbClr val="000000"/>
                </a:solidFill>
                <a:effectLst/>
                <a:latin typeface="+mj-lt"/>
              </a:rPr>
              <a:t> </a:t>
            </a:r>
            <a:endParaRPr lang="en-US" sz="4000" dirty="0">
              <a:latin typeface="+mj-lt"/>
            </a:endParaRPr>
          </a:p>
        </p:txBody>
      </p:sp>
    </p:spTree>
    <p:extLst>
      <p:ext uri="{BB962C8B-B14F-4D97-AF65-F5344CB8AC3E}">
        <p14:creationId xmlns:p14="http://schemas.microsoft.com/office/powerpoint/2010/main" val="323232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e fiche d'information pour Excellence en santé Canada. Texte de l'image : Concours de chasse aux dinosaures&#10;">
            <a:extLst>
              <a:ext uri="{FF2B5EF4-FFF2-40B4-BE49-F238E27FC236}">
                <a16:creationId xmlns:a16="http://schemas.microsoft.com/office/drawing/2014/main" id="{110B5F57-6B22-B3BE-2B94-5D03F3F29044}"/>
              </a:ext>
            </a:extLst>
          </p:cNvPr>
          <p:cNvPicPr>
            <a:picLocks noChangeAspect="1"/>
          </p:cNvPicPr>
          <p:nvPr>
            <p:custDataLst>
              <p:tags r:id="rId1"/>
            </p:custDataLst>
          </p:nvPr>
        </p:nvPicPr>
        <p:blipFill>
          <a:blip r:embed="rId7"/>
          <a:srcRect/>
          <a:stretch/>
        </p:blipFill>
        <p:spPr>
          <a:xfrm>
            <a:off x="2196466" y="-161691"/>
            <a:ext cx="12479450" cy="7019690"/>
          </a:xfrm>
          <a:prstGeom prst="rect">
            <a:avLst/>
          </a:prstGeom>
        </p:spPr>
      </p:pic>
      <p:sp>
        <p:nvSpPr>
          <p:cNvPr id="4" name="Slide Number Placeholder 3">
            <a:extLst>
              <a:ext uri="{FF2B5EF4-FFF2-40B4-BE49-F238E27FC236}">
                <a16:creationId xmlns:a16="http://schemas.microsoft.com/office/drawing/2014/main" id="{14F67C1A-D80E-4A96-5C23-C531B29894A7}"/>
              </a:ext>
            </a:extLst>
          </p:cNvPr>
          <p:cNvSpPr>
            <a:spLocks noGrp="1"/>
          </p:cNvSpPr>
          <p:nvPr>
            <p:ph type="sldNum" sz="quarter" idx="12"/>
            <p:custDataLst>
              <p:tags r:id="rId2"/>
            </p:custDataLst>
          </p:nvPr>
        </p:nvSpPr>
        <p:spPr/>
        <p:txBody>
          <a:bodyPr/>
          <a:lstStyle/>
          <a:p>
            <a:fld id="{7D0AB2B7-A222-44FF-B180-C8F0FD623967}" type="slidenum">
              <a:rPr lang="en-CA" smtClean="0"/>
              <a:pPr/>
              <a:t>31</a:t>
            </a:fld>
            <a:endParaRPr lang="en-CA"/>
          </a:p>
        </p:txBody>
      </p:sp>
      <p:sp>
        <p:nvSpPr>
          <p:cNvPr id="7" name="Title 2">
            <a:extLst>
              <a:ext uri="{FF2B5EF4-FFF2-40B4-BE49-F238E27FC236}">
                <a16:creationId xmlns:a16="http://schemas.microsoft.com/office/drawing/2014/main" id="{035961DB-7630-E7A6-A850-ABA6012A1A7B}"/>
              </a:ext>
            </a:extLst>
          </p:cNvPr>
          <p:cNvSpPr txBox="1">
            <a:spLocks noGrp="1"/>
          </p:cNvSpPr>
          <p:nvPr>
            <p:ph type="title" idx="4294967295"/>
            <p:custDataLst>
              <p:tags r:id="rId3"/>
            </p:custDataLst>
          </p:nvPr>
        </p:nvSpPr>
        <p:spPr>
          <a:xfrm>
            <a:off x="838200" y="1611975"/>
            <a:ext cx="4475813" cy="2059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fr-CA" sz="4000" b="1" i="0" noProof="0" dirty="0">
                <a:solidFill>
                  <a:srgbClr val="000000"/>
                </a:solidFill>
                <a:effectLst/>
                <a:latin typeface="+mj-lt"/>
              </a:rPr>
              <a:t>CONCOURS DE CHASSE AUX DINOSAURES</a:t>
            </a:r>
            <a:endParaRPr lang="en-US" sz="4000" dirty="0">
              <a:latin typeface="+mj-lt"/>
            </a:endParaRPr>
          </a:p>
        </p:txBody>
      </p:sp>
      <p:sp>
        <p:nvSpPr>
          <p:cNvPr id="5" name="Round Diagonal Corner Rectangle 4">
            <a:extLst>
              <a:ext uri="{FF2B5EF4-FFF2-40B4-BE49-F238E27FC236}">
                <a16:creationId xmlns:a16="http://schemas.microsoft.com/office/drawing/2014/main" id="{C800B04B-2DC7-2520-76DD-5202D839A112}"/>
              </a:ext>
            </a:extLst>
          </p:cNvPr>
          <p:cNvSpPr/>
          <p:nvPr>
            <p:custDataLst>
              <p:tags r:id="rId4"/>
            </p:custDataLst>
          </p:nvPr>
        </p:nvSpPr>
        <p:spPr>
          <a:xfrm>
            <a:off x="777742" y="3755035"/>
            <a:ext cx="5116871" cy="899411"/>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fr-CA" sz="2400" b="1" dirty="0" err="1"/>
              <a:t>ExploronsDesSoinsPlusSurs.ca</a:t>
            </a:r>
            <a:r>
              <a:rPr lang="fr-CA" sz="2400" b="1" dirty="0"/>
              <a:t> </a:t>
            </a:r>
          </a:p>
        </p:txBody>
      </p:sp>
    </p:spTree>
    <p:extLst>
      <p:ext uri="{BB962C8B-B14F-4D97-AF65-F5344CB8AC3E}">
        <p14:creationId xmlns:p14="http://schemas.microsoft.com/office/powerpoint/2010/main" val="2811329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0D61F6-0E8D-B402-AF41-0EF1D79C746E}"/>
              </a:ext>
            </a:extLst>
          </p:cNvPr>
          <p:cNvSpPr>
            <a:spLocks noGrp="1"/>
          </p:cNvSpPr>
          <p:nvPr>
            <p:ph type="sldNum" sz="quarter" idx="12"/>
            <p:custDataLst>
              <p:tags r:id="rId1"/>
            </p:custDataLst>
          </p:nvPr>
        </p:nvSpPr>
        <p:spPr/>
        <p:txBody>
          <a:bodyPr/>
          <a:lstStyle/>
          <a:p>
            <a:fld id="{7D0AB2B7-A222-44FF-B180-C8F0FD623967}" type="slidenum">
              <a:rPr lang="en-CA" smtClean="0"/>
              <a:t>32</a:t>
            </a:fld>
            <a:endParaRPr lang="en-CA"/>
          </a:p>
        </p:txBody>
      </p:sp>
      <p:sp>
        <p:nvSpPr>
          <p:cNvPr id="4" name="Content Placeholder 3">
            <a:extLst>
              <a:ext uri="{FF2B5EF4-FFF2-40B4-BE49-F238E27FC236}">
                <a16:creationId xmlns:a16="http://schemas.microsoft.com/office/drawing/2014/main" id="{9C5EA2EB-13F0-DCBB-1D8B-A5838256D73E}"/>
              </a:ext>
            </a:extLst>
          </p:cNvPr>
          <p:cNvSpPr>
            <a:spLocks noGrp="1"/>
          </p:cNvSpPr>
          <p:nvPr>
            <p:ph idx="1"/>
            <p:custDataLst>
              <p:tags r:id="rId2"/>
            </p:custDataLst>
          </p:nvPr>
        </p:nvSpPr>
        <p:spPr>
          <a:xfrm>
            <a:off x="838200" y="1825625"/>
            <a:ext cx="5059679" cy="4351338"/>
          </a:xfrm>
        </p:spPr>
        <p:txBody>
          <a:bodyPr vert="horz" lIns="91440" tIns="45720" rIns="91440" bIns="45720" rtlCol="0" anchor="t">
            <a:normAutofit/>
          </a:bodyPr>
          <a:lstStyle/>
          <a:p>
            <a:pPr>
              <a:spcBef>
                <a:spcPts val="0"/>
              </a:spcBef>
            </a:pPr>
            <a:r>
              <a:rPr lang="fr-CA" noProof="0" dirty="0">
                <a:latin typeface="Arial"/>
                <a:cs typeface="Arial"/>
              </a:rPr>
              <a:t>Offert par Excellence en santé Canada</a:t>
            </a:r>
          </a:p>
          <a:p>
            <a:pPr>
              <a:spcBef>
                <a:spcPts val="0"/>
              </a:spcBef>
            </a:pPr>
            <a:endParaRPr lang="en-US" dirty="0">
              <a:latin typeface="Arial"/>
              <a:cs typeface="Arial"/>
            </a:endParaRPr>
          </a:p>
          <a:p>
            <a:pPr>
              <a:spcBef>
                <a:spcPts val="0"/>
              </a:spcBef>
            </a:pPr>
            <a:r>
              <a:rPr lang="fr-CA" dirty="0">
                <a:latin typeface="Arial"/>
                <a:cs typeface="Arial"/>
              </a:rPr>
              <a:t>Le 24 octobre de 12 h à 13 h (HE)</a:t>
            </a:r>
          </a:p>
          <a:p>
            <a:pPr>
              <a:spcBef>
                <a:spcPts val="0"/>
              </a:spcBef>
            </a:pPr>
            <a:endParaRPr lang="en-US" dirty="0">
              <a:latin typeface="Arial"/>
              <a:cs typeface="Arial"/>
            </a:endParaRPr>
          </a:p>
          <a:p>
            <a:pPr>
              <a:spcBef>
                <a:spcPts val="0"/>
              </a:spcBef>
            </a:pPr>
            <a:r>
              <a:rPr lang="fr-CA" noProof="0" dirty="0">
                <a:latin typeface="Arial"/>
                <a:cs typeface="Arial"/>
              </a:rPr>
              <a:t>Une discussion dynamique axée sur l’exploration, l’apprentissage et l’action.</a:t>
            </a:r>
          </a:p>
          <a:p>
            <a:pPr marL="0" indent="0">
              <a:buNone/>
            </a:pPr>
            <a:endParaRPr lang="en-US" dirty="0">
              <a:latin typeface="Arial"/>
              <a:cs typeface="Arial"/>
            </a:endParaRPr>
          </a:p>
          <a:p>
            <a:pPr marL="0" indent="0">
              <a:buNone/>
            </a:pPr>
            <a:endParaRPr lang="en-US" dirty="0"/>
          </a:p>
        </p:txBody>
      </p:sp>
      <p:sp>
        <p:nvSpPr>
          <p:cNvPr id="3" name="Title 2">
            <a:extLst>
              <a:ext uri="{FF2B5EF4-FFF2-40B4-BE49-F238E27FC236}">
                <a16:creationId xmlns:a16="http://schemas.microsoft.com/office/drawing/2014/main" id="{1BDF9C1C-D55E-1713-0BEB-E73722EDA90E}"/>
              </a:ext>
            </a:extLst>
          </p:cNvPr>
          <p:cNvSpPr>
            <a:spLocks noGrp="1"/>
          </p:cNvSpPr>
          <p:nvPr>
            <p:ph type="title"/>
            <p:custDataLst>
              <p:tags r:id="rId3"/>
            </p:custDataLst>
          </p:nvPr>
        </p:nvSpPr>
        <p:spPr/>
        <p:txBody>
          <a:bodyPr>
            <a:normAutofit/>
          </a:bodyPr>
          <a:lstStyle/>
          <a:p>
            <a:r>
              <a:rPr lang="en-US" sz="3600" dirty="0" err="1">
                <a:latin typeface="Arial"/>
                <a:cs typeface="Arial"/>
              </a:rPr>
              <a:t>Webinaire</a:t>
            </a:r>
            <a:r>
              <a:rPr lang="en-US" sz="3600" dirty="0">
                <a:latin typeface="Arial"/>
                <a:cs typeface="Arial"/>
              </a:rPr>
              <a:t> : </a:t>
            </a:r>
            <a:r>
              <a:rPr lang="en-US" sz="3600" dirty="0" err="1">
                <a:latin typeface="Arial"/>
                <a:cs typeface="Arial"/>
              </a:rPr>
              <a:t>Repenser</a:t>
            </a:r>
            <a:r>
              <a:rPr lang="en-US" sz="3600" dirty="0">
                <a:latin typeface="Arial"/>
                <a:cs typeface="Arial"/>
              </a:rPr>
              <a:t> la </a:t>
            </a:r>
            <a:r>
              <a:rPr lang="en-US" sz="3600" dirty="0" err="1">
                <a:latin typeface="Arial"/>
                <a:cs typeface="Arial"/>
              </a:rPr>
              <a:t>sécurité</a:t>
            </a:r>
            <a:r>
              <a:rPr lang="en-US" sz="3600" dirty="0">
                <a:latin typeface="Arial"/>
                <a:cs typeface="Arial"/>
              </a:rPr>
              <a:t> des patients</a:t>
            </a:r>
          </a:p>
        </p:txBody>
      </p:sp>
      <p:sp>
        <p:nvSpPr>
          <p:cNvPr id="6" name="Round Diagonal Corner Rectangle 5">
            <a:extLst>
              <a:ext uri="{FF2B5EF4-FFF2-40B4-BE49-F238E27FC236}">
                <a16:creationId xmlns:a16="http://schemas.microsoft.com/office/drawing/2014/main" id="{6FA79433-30A0-2147-369E-B1968C1DD4FF}"/>
              </a:ext>
            </a:extLst>
          </p:cNvPr>
          <p:cNvSpPr/>
          <p:nvPr>
            <p:custDataLst>
              <p:tags r:id="rId4"/>
            </p:custDataLst>
          </p:nvPr>
        </p:nvSpPr>
        <p:spPr>
          <a:xfrm>
            <a:off x="6294122" y="2203704"/>
            <a:ext cx="5393297" cy="3070166"/>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err="1"/>
              <a:t>Enregistrez-vous</a:t>
            </a:r>
            <a:r>
              <a:rPr lang="en-US" sz="2000" b="1" dirty="0"/>
              <a:t> </a:t>
            </a:r>
            <a:r>
              <a:rPr lang="en-US" sz="2000" b="1" dirty="0" err="1"/>
              <a:t>ou</a:t>
            </a:r>
            <a:r>
              <a:rPr lang="en-US" sz="2000" b="1" dirty="0"/>
              <a:t> </a:t>
            </a:r>
            <a:r>
              <a:rPr lang="en-US" sz="2000" b="1" dirty="0" err="1"/>
              <a:t>obtenez</a:t>
            </a:r>
            <a:r>
              <a:rPr lang="en-US" sz="2000" b="1" dirty="0"/>
              <a:t> </a:t>
            </a:r>
            <a:r>
              <a:rPr lang="en-US" sz="2000" b="1" dirty="0" err="1"/>
              <a:t>l'enregistrement</a:t>
            </a:r>
            <a:r>
              <a:rPr lang="en-US" sz="2000" b="1" dirty="0"/>
              <a:t> </a:t>
            </a:r>
            <a:r>
              <a:rPr lang="en-US" sz="2000" b="1" dirty="0" err="1"/>
              <a:t>à</a:t>
            </a:r>
            <a:endParaRPr lang="en-US" sz="2000" b="1" dirty="0"/>
          </a:p>
          <a:p>
            <a:pPr marL="0" indent="0" algn="ctr">
              <a:buNone/>
            </a:pPr>
            <a:endParaRPr lang="en-US" sz="2000" b="1" dirty="0"/>
          </a:p>
          <a:p>
            <a:pPr marL="0" indent="0" algn="ctr">
              <a:buNone/>
            </a:pPr>
            <a:r>
              <a:rPr lang="en-US" sz="2000" b="1" dirty="0"/>
              <a:t> </a:t>
            </a:r>
            <a:r>
              <a:rPr lang="en-US" sz="2400" b="1" dirty="0" err="1"/>
              <a:t>ExploronsDesSoinsPlusSurs.ca</a:t>
            </a:r>
            <a:r>
              <a:rPr lang="en-US" sz="2400" b="1" dirty="0"/>
              <a:t> </a:t>
            </a:r>
            <a:endParaRPr lang="en-US" sz="2000" b="1" dirty="0"/>
          </a:p>
        </p:txBody>
      </p:sp>
    </p:spTree>
    <p:extLst>
      <p:ext uri="{BB962C8B-B14F-4D97-AF65-F5344CB8AC3E}">
        <p14:creationId xmlns:p14="http://schemas.microsoft.com/office/powerpoint/2010/main" val="1332471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C1CFE-735D-2FDE-9A5A-4AA9F00F8F6E}"/>
              </a:ext>
            </a:extLst>
          </p:cNvPr>
          <p:cNvSpPr>
            <a:spLocks noGrp="1"/>
          </p:cNvSpPr>
          <p:nvPr>
            <p:ph type="sldNum" sz="quarter" idx="12"/>
            <p:custDataLst>
              <p:tags r:id="rId1"/>
            </p:custDataLst>
          </p:nvPr>
        </p:nvSpPr>
        <p:spPr/>
        <p:txBody>
          <a:bodyPr/>
          <a:lstStyle/>
          <a:p>
            <a:fld id="{7D0AB2B7-A222-44FF-B180-C8F0FD623967}" type="slidenum">
              <a:rPr lang="en-CA" smtClean="0"/>
              <a:t>33</a:t>
            </a:fld>
            <a:endParaRPr lang="en-CA"/>
          </a:p>
        </p:txBody>
      </p:sp>
      <p:sp>
        <p:nvSpPr>
          <p:cNvPr id="3" name="Content Placeholder 2">
            <a:extLst>
              <a:ext uri="{FF2B5EF4-FFF2-40B4-BE49-F238E27FC236}">
                <a16:creationId xmlns:a16="http://schemas.microsoft.com/office/drawing/2014/main" id="{BDDF47D2-E5C6-0CCC-73E8-C01FEB90191E}"/>
              </a:ext>
            </a:extLst>
          </p:cNvPr>
          <p:cNvSpPr>
            <a:spLocks noGrp="1"/>
          </p:cNvSpPr>
          <p:nvPr>
            <p:ph idx="1"/>
            <p:custDataLst>
              <p:tags r:id="rId2"/>
            </p:custDataLst>
          </p:nvPr>
        </p:nvSpPr>
        <p:spPr>
          <a:xfrm>
            <a:off x="838200" y="1597025"/>
            <a:ext cx="6019800" cy="4320342"/>
          </a:xfrm>
        </p:spPr>
        <p:txBody>
          <a:bodyPr vert="horz" lIns="91440" tIns="45720" rIns="91440" bIns="45720" rtlCol="0" anchor="t">
            <a:noAutofit/>
          </a:bodyPr>
          <a:lstStyle/>
          <a:p>
            <a:pPr>
              <a:lnSpc>
                <a:spcPct val="100000"/>
              </a:lnSpc>
              <a:spcBef>
                <a:spcPts val="0"/>
              </a:spcBef>
            </a:pPr>
            <a:r>
              <a:rPr lang="en-US" sz="1800" dirty="0">
                <a:latin typeface="Arial"/>
                <a:cs typeface="Arial"/>
              </a:rPr>
              <a:t>Sur </a:t>
            </a:r>
            <a:r>
              <a:rPr lang="en-US" sz="1800" dirty="0" err="1">
                <a:latin typeface="Arial"/>
                <a:cs typeface="Arial"/>
              </a:rPr>
              <a:t>une</a:t>
            </a:r>
            <a:r>
              <a:rPr lang="en-US" sz="1800" dirty="0">
                <a:latin typeface="Arial"/>
                <a:cs typeface="Arial"/>
              </a:rPr>
              <a:t> </a:t>
            </a:r>
            <a:r>
              <a:rPr lang="en-US" sz="1800" dirty="0" err="1">
                <a:latin typeface="Arial"/>
                <a:cs typeface="Arial"/>
              </a:rPr>
              <a:t>période</a:t>
            </a:r>
            <a:r>
              <a:rPr lang="en-US" sz="1800" dirty="0">
                <a:latin typeface="Arial"/>
                <a:cs typeface="Arial"/>
              </a:rPr>
              <a:t> de quatre </a:t>
            </a:r>
            <a:r>
              <a:rPr lang="en-US" sz="1800" dirty="0" err="1">
                <a:latin typeface="Arial"/>
                <a:cs typeface="Arial"/>
              </a:rPr>
              <a:t>mois</a:t>
            </a:r>
            <a:r>
              <a:rPr lang="en-US" sz="1800" dirty="0">
                <a:latin typeface="Arial"/>
                <a:cs typeface="Arial"/>
              </a:rPr>
              <a:t>, trois séances </a:t>
            </a:r>
            <a:r>
              <a:rPr lang="en-US" sz="1800" dirty="0" err="1">
                <a:latin typeface="Arial"/>
                <a:cs typeface="Arial"/>
              </a:rPr>
              <a:t>d’apprentissage</a:t>
            </a:r>
            <a:r>
              <a:rPr lang="en-US" sz="1800" dirty="0">
                <a:latin typeface="Arial"/>
                <a:cs typeface="Arial"/>
              </a:rPr>
              <a:t> </a:t>
            </a:r>
            <a:r>
              <a:rPr lang="en-US" sz="1800" dirty="0" err="1">
                <a:latin typeface="Arial"/>
                <a:cs typeface="Arial"/>
              </a:rPr>
              <a:t>virtuelles</a:t>
            </a:r>
            <a:r>
              <a:rPr lang="en-US" sz="1800" dirty="0">
                <a:latin typeface="Arial"/>
                <a:cs typeface="Arial"/>
              </a:rPr>
              <a:t>.</a:t>
            </a:r>
          </a:p>
          <a:p>
            <a:pPr>
              <a:lnSpc>
                <a:spcPct val="100000"/>
              </a:lnSpc>
              <a:spcBef>
                <a:spcPts val="0"/>
              </a:spcBef>
            </a:pPr>
            <a:endParaRPr lang="en-US" sz="1800" dirty="0">
              <a:latin typeface="Arial"/>
              <a:cs typeface="Arial"/>
            </a:endParaRPr>
          </a:p>
          <a:p>
            <a:pPr>
              <a:lnSpc>
                <a:spcPct val="100000"/>
              </a:lnSpc>
              <a:spcBef>
                <a:spcPts val="0"/>
              </a:spcBef>
            </a:pPr>
            <a:r>
              <a:rPr lang="en-US" sz="1800" dirty="0" err="1">
                <a:latin typeface="Arial"/>
                <a:cs typeface="Arial"/>
              </a:rPr>
              <a:t>Chaque</a:t>
            </a:r>
            <a:r>
              <a:rPr lang="en-US" sz="1800" dirty="0">
                <a:latin typeface="Arial"/>
                <a:cs typeface="Arial"/>
              </a:rPr>
              <a:t> séance </a:t>
            </a:r>
            <a:r>
              <a:rPr lang="en-US" sz="1800" dirty="0" err="1">
                <a:latin typeface="Arial"/>
                <a:cs typeface="Arial"/>
              </a:rPr>
              <a:t>d’apprentissage</a:t>
            </a:r>
            <a:r>
              <a:rPr lang="en-US" sz="1800" dirty="0">
                <a:latin typeface="Arial"/>
                <a:cs typeface="Arial"/>
              </a:rPr>
              <a:t> </a:t>
            </a:r>
            <a:r>
              <a:rPr lang="en-US" sz="1800" dirty="0" err="1">
                <a:latin typeface="Arial"/>
                <a:cs typeface="Arial"/>
              </a:rPr>
              <a:t>est</a:t>
            </a:r>
            <a:r>
              <a:rPr lang="en-US" sz="1800" dirty="0">
                <a:latin typeface="Arial"/>
                <a:cs typeface="Arial"/>
              </a:rPr>
              <a:t> </a:t>
            </a:r>
            <a:r>
              <a:rPr lang="en-US" sz="1800" dirty="0" err="1">
                <a:latin typeface="Arial"/>
                <a:cs typeface="Arial"/>
              </a:rPr>
              <a:t>suivie</a:t>
            </a:r>
            <a:r>
              <a:rPr lang="en-US" sz="1800" dirty="0">
                <a:latin typeface="Arial"/>
                <a:cs typeface="Arial"/>
              </a:rPr>
              <a:t> </a:t>
            </a:r>
            <a:r>
              <a:rPr lang="en-US" sz="1800" dirty="0" err="1">
                <a:latin typeface="Arial"/>
                <a:cs typeface="Arial"/>
              </a:rPr>
              <a:t>d’une</a:t>
            </a:r>
            <a:r>
              <a:rPr lang="en-US" sz="1800" dirty="0">
                <a:latin typeface="Arial"/>
                <a:cs typeface="Arial"/>
              </a:rPr>
              <a:t> </a:t>
            </a:r>
            <a:r>
              <a:rPr lang="en-US" sz="1800" dirty="0" err="1">
                <a:latin typeface="Arial"/>
                <a:cs typeface="Arial"/>
              </a:rPr>
              <a:t>période</a:t>
            </a:r>
            <a:r>
              <a:rPr lang="en-US" sz="1800" dirty="0">
                <a:latin typeface="Arial"/>
                <a:cs typeface="Arial"/>
              </a:rPr>
              <a:t> </a:t>
            </a:r>
            <a:r>
              <a:rPr lang="en-US" sz="1800" dirty="0" err="1">
                <a:latin typeface="Arial"/>
                <a:cs typeface="Arial"/>
              </a:rPr>
              <a:t>d’action</a:t>
            </a:r>
            <a:r>
              <a:rPr lang="en-US" sz="1800" dirty="0">
                <a:latin typeface="Arial"/>
                <a:cs typeface="Arial"/>
              </a:rPr>
              <a:t> </a:t>
            </a:r>
            <a:r>
              <a:rPr lang="en-US" sz="1800" dirty="0" err="1">
                <a:latin typeface="Arial"/>
                <a:cs typeface="Arial"/>
              </a:rPr>
              <a:t>visant</a:t>
            </a:r>
            <a:r>
              <a:rPr lang="en-US" sz="1800" dirty="0">
                <a:latin typeface="Arial"/>
                <a:cs typeface="Arial"/>
              </a:rPr>
              <a:t> </a:t>
            </a:r>
            <a:r>
              <a:rPr lang="en-US" sz="1800" dirty="0" err="1">
                <a:latin typeface="Arial"/>
                <a:cs typeface="Arial"/>
              </a:rPr>
              <a:t>à</a:t>
            </a:r>
            <a:r>
              <a:rPr lang="en-US" sz="1800" dirty="0">
                <a:latin typeface="Arial"/>
                <a:cs typeface="Arial"/>
              </a:rPr>
              <a:t> </a:t>
            </a:r>
            <a:r>
              <a:rPr lang="en-US" sz="1800" dirty="0" err="1">
                <a:latin typeface="Arial"/>
                <a:cs typeface="Arial"/>
              </a:rPr>
              <a:t>mettre</a:t>
            </a:r>
            <a:r>
              <a:rPr lang="en-US" sz="1800" dirty="0">
                <a:latin typeface="Arial"/>
                <a:cs typeface="Arial"/>
              </a:rPr>
              <a:t> </a:t>
            </a:r>
            <a:r>
              <a:rPr lang="en-US" sz="1800" dirty="0" err="1">
                <a:latin typeface="Arial"/>
                <a:cs typeface="Arial"/>
              </a:rPr>
              <a:t>en</a:t>
            </a:r>
            <a:r>
              <a:rPr lang="en-US" sz="1800" dirty="0">
                <a:latin typeface="Arial"/>
                <a:cs typeface="Arial"/>
              </a:rPr>
              <a:t> pratique les </a:t>
            </a:r>
            <a:r>
              <a:rPr lang="en-US" sz="1800" dirty="0" err="1">
                <a:latin typeface="Arial"/>
                <a:cs typeface="Arial"/>
              </a:rPr>
              <a:t>apprentissages</a:t>
            </a:r>
            <a:r>
              <a:rPr lang="en-US" sz="1800" dirty="0">
                <a:latin typeface="Arial"/>
                <a:cs typeface="Arial"/>
              </a:rPr>
              <a:t> </a:t>
            </a:r>
            <a:r>
              <a:rPr lang="en-US" sz="1800" dirty="0" err="1">
                <a:latin typeface="Arial"/>
                <a:cs typeface="Arial"/>
              </a:rPr>
              <a:t>collectivement</a:t>
            </a:r>
            <a:r>
              <a:rPr lang="en-US" sz="1800" dirty="0">
                <a:latin typeface="Arial"/>
                <a:cs typeface="Arial"/>
              </a:rPr>
              <a:t> </a:t>
            </a:r>
            <a:r>
              <a:rPr lang="en-US" sz="1800" dirty="0" err="1">
                <a:latin typeface="Arial"/>
                <a:cs typeface="Arial"/>
              </a:rPr>
              <a:t>en</a:t>
            </a:r>
            <a:r>
              <a:rPr lang="en-US" sz="1800" dirty="0">
                <a:latin typeface="Arial"/>
                <a:cs typeface="Arial"/>
              </a:rPr>
              <a:t> tant </a:t>
            </a:r>
            <a:r>
              <a:rPr lang="en-US" sz="1800" dirty="0" err="1">
                <a:latin typeface="Arial"/>
                <a:cs typeface="Arial"/>
              </a:rPr>
              <a:t>qu’équipe</a:t>
            </a:r>
            <a:r>
              <a:rPr lang="en-US" sz="1800" dirty="0">
                <a:latin typeface="Arial"/>
                <a:cs typeface="Arial"/>
              </a:rPr>
              <a:t>.</a:t>
            </a:r>
          </a:p>
          <a:p>
            <a:pPr>
              <a:lnSpc>
                <a:spcPct val="100000"/>
              </a:lnSpc>
              <a:spcBef>
                <a:spcPts val="0"/>
              </a:spcBef>
            </a:pPr>
            <a:endParaRPr lang="en-US" sz="1800" dirty="0">
              <a:latin typeface="Arial"/>
              <a:cs typeface="Arial"/>
            </a:endParaRPr>
          </a:p>
          <a:p>
            <a:pPr>
              <a:lnSpc>
                <a:spcPct val="100000"/>
              </a:lnSpc>
              <a:spcBef>
                <a:spcPts val="0"/>
              </a:spcBef>
            </a:pPr>
            <a:r>
              <a:rPr lang="en-US" sz="1800" dirty="0" err="1">
                <a:latin typeface="Arial"/>
                <a:cs typeface="Arial"/>
              </a:rPr>
              <a:t>Toutes</a:t>
            </a:r>
            <a:r>
              <a:rPr lang="en-US" sz="1800" dirty="0">
                <a:latin typeface="Arial"/>
                <a:cs typeface="Arial"/>
              </a:rPr>
              <a:t> les </a:t>
            </a:r>
            <a:r>
              <a:rPr lang="en-US" sz="1800" dirty="0" err="1">
                <a:latin typeface="Arial"/>
                <a:cs typeface="Arial"/>
              </a:rPr>
              <a:t>équipes</a:t>
            </a:r>
            <a:r>
              <a:rPr lang="en-US" sz="1800" dirty="0">
                <a:latin typeface="Arial"/>
                <a:cs typeface="Arial"/>
              </a:rPr>
              <a:t> </a:t>
            </a:r>
            <a:r>
              <a:rPr lang="en-US" sz="1800" dirty="0" err="1">
                <a:latin typeface="Arial"/>
                <a:cs typeface="Arial"/>
              </a:rPr>
              <a:t>participantes</a:t>
            </a:r>
            <a:r>
              <a:rPr lang="en-US" sz="1800" dirty="0">
                <a:latin typeface="Arial"/>
                <a:cs typeface="Arial"/>
              </a:rPr>
              <a:t> </a:t>
            </a:r>
            <a:r>
              <a:rPr lang="en-US" sz="1800" dirty="0" err="1">
                <a:latin typeface="Arial"/>
                <a:cs typeface="Arial"/>
              </a:rPr>
              <a:t>partagent</a:t>
            </a:r>
            <a:r>
              <a:rPr lang="en-US" sz="1800" dirty="0">
                <a:latin typeface="Arial"/>
                <a:cs typeface="Arial"/>
              </a:rPr>
              <a:t> </a:t>
            </a:r>
            <a:r>
              <a:rPr lang="en-US" sz="1800" dirty="0" err="1">
                <a:latin typeface="Arial"/>
                <a:cs typeface="Arial"/>
              </a:rPr>
              <a:t>leurs</a:t>
            </a:r>
            <a:r>
              <a:rPr lang="en-US" sz="1800" dirty="0">
                <a:latin typeface="Arial"/>
                <a:cs typeface="Arial"/>
              </a:rPr>
              <a:t> </a:t>
            </a:r>
            <a:r>
              <a:rPr lang="en-US" sz="1800" dirty="0" err="1">
                <a:latin typeface="Arial"/>
                <a:cs typeface="Arial"/>
              </a:rPr>
              <a:t>apprentissages</a:t>
            </a:r>
            <a:r>
              <a:rPr lang="en-US" sz="1800" dirty="0">
                <a:latin typeface="Arial"/>
                <a:cs typeface="Arial"/>
              </a:rPr>
              <a:t> et </a:t>
            </a:r>
            <a:r>
              <a:rPr lang="en-US" sz="1800" dirty="0" err="1">
                <a:latin typeface="Arial"/>
                <a:cs typeface="Arial"/>
              </a:rPr>
              <a:t>leurs</a:t>
            </a:r>
            <a:r>
              <a:rPr lang="en-US" sz="1800" dirty="0">
                <a:latin typeface="Arial"/>
                <a:cs typeface="Arial"/>
              </a:rPr>
              <a:t> actions </a:t>
            </a:r>
            <a:r>
              <a:rPr lang="en-US" sz="1800" dirty="0" err="1">
                <a:latin typeface="Arial"/>
                <a:cs typeface="Arial"/>
              </a:rPr>
              <a:t>lors</a:t>
            </a:r>
            <a:r>
              <a:rPr lang="en-US" sz="1800" dirty="0">
                <a:latin typeface="Arial"/>
                <a:cs typeface="Arial"/>
              </a:rPr>
              <a:t> d’un forum </a:t>
            </a:r>
            <a:br>
              <a:rPr lang="en-US" sz="1800" dirty="0">
                <a:latin typeface="Arial"/>
                <a:cs typeface="Arial"/>
              </a:rPr>
            </a:br>
            <a:r>
              <a:rPr lang="en-US" sz="1800" dirty="0">
                <a:latin typeface="Arial"/>
                <a:cs typeface="Arial"/>
              </a:rPr>
              <a:t>de </a:t>
            </a:r>
            <a:r>
              <a:rPr lang="en-US" sz="1800" dirty="0" err="1">
                <a:latin typeface="Arial"/>
                <a:cs typeface="Arial"/>
              </a:rPr>
              <a:t>clôture</a:t>
            </a:r>
            <a:r>
              <a:rPr lang="en-US" sz="1800" dirty="0">
                <a:latin typeface="Arial"/>
                <a:cs typeface="Arial"/>
              </a:rPr>
              <a:t>.</a:t>
            </a:r>
          </a:p>
          <a:p>
            <a:pPr>
              <a:lnSpc>
                <a:spcPct val="100000"/>
              </a:lnSpc>
              <a:spcBef>
                <a:spcPts val="0"/>
              </a:spcBef>
            </a:pPr>
            <a:endParaRPr lang="en-US" sz="1800" dirty="0">
              <a:latin typeface="Arial"/>
              <a:cs typeface="Arial"/>
            </a:endParaRPr>
          </a:p>
          <a:p>
            <a:pPr>
              <a:lnSpc>
                <a:spcPct val="100000"/>
              </a:lnSpc>
              <a:spcBef>
                <a:spcPts val="0"/>
              </a:spcBef>
            </a:pPr>
            <a:r>
              <a:rPr lang="en-US" sz="1800" dirty="0">
                <a:latin typeface="Arial"/>
                <a:cs typeface="Arial"/>
              </a:rPr>
              <a:t>Des occasions pour </a:t>
            </a:r>
            <a:r>
              <a:rPr lang="en-US" sz="1800" dirty="0" err="1">
                <a:latin typeface="Arial"/>
                <a:cs typeface="Arial"/>
              </a:rPr>
              <a:t>s’engager</a:t>
            </a:r>
            <a:r>
              <a:rPr lang="en-US" sz="1800" dirty="0">
                <a:latin typeface="Arial"/>
                <a:cs typeface="Arial"/>
              </a:rPr>
              <a:t> dans </a:t>
            </a:r>
            <a:r>
              <a:rPr lang="en-US" sz="1800" dirty="0" err="1">
                <a:latin typeface="Arial"/>
                <a:cs typeface="Arial"/>
              </a:rPr>
              <a:t>l’apprentissage</a:t>
            </a:r>
            <a:r>
              <a:rPr lang="en-US" sz="1800" dirty="0">
                <a:latin typeface="Arial"/>
                <a:cs typeface="Arial"/>
              </a:rPr>
              <a:t> entre pairs, </a:t>
            </a:r>
            <a:r>
              <a:rPr lang="en-US" sz="1800" dirty="0" err="1">
                <a:latin typeface="Arial"/>
                <a:cs typeface="Arial"/>
              </a:rPr>
              <a:t>recevoir</a:t>
            </a:r>
            <a:r>
              <a:rPr lang="en-US" sz="1800" dirty="0">
                <a:latin typeface="Arial"/>
                <a:cs typeface="Arial"/>
              </a:rPr>
              <a:t> du </a:t>
            </a:r>
            <a:r>
              <a:rPr lang="en-US" sz="1800" dirty="0" err="1">
                <a:latin typeface="Arial"/>
                <a:cs typeface="Arial"/>
              </a:rPr>
              <a:t>mentorat</a:t>
            </a:r>
            <a:r>
              <a:rPr lang="en-US" sz="1800" dirty="0">
                <a:latin typeface="Arial"/>
                <a:cs typeface="Arial"/>
              </a:rPr>
              <a:t> et profiter de </a:t>
            </a:r>
            <a:r>
              <a:rPr lang="en-US" sz="1800" dirty="0" err="1">
                <a:latin typeface="Arial"/>
                <a:cs typeface="Arial"/>
              </a:rPr>
              <a:t>l’accompagnement</a:t>
            </a:r>
            <a:r>
              <a:rPr lang="en-US" sz="1800" dirty="0">
                <a:latin typeface="Arial"/>
                <a:cs typeface="Arial"/>
              </a:rPr>
              <a:t> </a:t>
            </a:r>
            <a:r>
              <a:rPr lang="en-US" sz="1800" dirty="0" err="1">
                <a:latin typeface="Arial"/>
                <a:cs typeface="Arial"/>
              </a:rPr>
              <a:t>d’experts</a:t>
            </a:r>
            <a:r>
              <a:rPr lang="en-US" sz="1800" dirty="0">
                <a:latin typeface="Arial"/>
                <a:cs typeface="Arial"/>
              </a:rPr>
              <a:t> </a:t>
            </a:r>
            <a:r>
              <a:rPr lang="en-US" sz="1800" dirty="0" err="1">
                <a:latin typeface="Arial"/>
                <a:cs typeface="Arial"/>
              </a:rPr>
              <a:t>afin</a:t>
            </a:r>
            <a:r>
              <a:rPr lang="en-US" sz="1800" dirty="0">
                <a:latin typeface="Arial"/>
                <a:cs typeface="Arial"/>
              </a:rPr>
              <a:t> de </a:t>
            </a:r>
            <a:r>
              <a:rPr lang="en-US" sz="1800" dirty="0" err="1">
                <a:latin typeface="Arial"/>
                <a:cs typeface="Arial"/>
              </a:rPr>
              <a:t>rendre</a:t>
            </a:r>
            <a:r>
              <a:rPr lang="en-US" sz="1800" dirty="0">
                <a:latin typeface="Arial"/>
                <a:cs typeface="Arial"/>
              </a:rPr>
              <a:t> les </a:t>
            </a:r>
            <a:r>
              <a:rPr lang="en-US" sz="1800" dirty="0" err="1">
                <a:latin typeface="Arial"/>
                <a:cs typeface="Arial"/>
              </a:rPr>
              <a:t>soins</a:t>
            </a:r>
            <a:r>
              <a:rPr lang="en-US" sz="1800" dirty="0">
                <a:latin typeface="Arial"/>
                <a:cs typeface="Arial"/>
              </a:rPr>
              <a:t> plus </a:t>
            </a:r>
            <a:r>
              <a:rPr lang="en-US" sz="1800" dirty="0" err="1">
                <a:latin typeface="Arial"/>
                <a:cs typeface="Arial"/>
              </a:rPr>
              <a:t>sûrs</a:t>
            </a:r>
            <a:r>
              <a:rPr lang="en-US" sz="1800" dirty="0">
                <a:latin typeface="Arial"/>
                <a:cs typeface="Arial"/>
              </a:rPr>
              <a:t> pour </a:t>
            </a:r>
            <a:r>
              <a:rPr lang="en-US" sz="1800" dirty="0" err="1">
                <a:latin typeface="Arial"/>
                <a:cs typeface="Arial"/>
              </a:rPr>
              <a:t>tous</a:t>
            </a:r>
            <a:r>
              <a:rPr lang="en-US" sz="1800" dirty="0">
                <a:latin typeface="Arial"/>
                <a:cs typeface="Arial"/>
              </a:rPr>
              <a:t>.</a:t>
            </a:r>
          </a:p>
          <a:p>
            <a:pPr>
              <a:lnSpc>
                <a:spcPct val="100000"/>
              </a:lnSpc>
              <a:spcBef>
                <a:spcPts val="0"/>
              </a:spcBef>
            </a:pPr>
            <a:endParaRPr lang="en-US" sz="1800" dirty="0">
              <a:latin typeface="Arial"/>
              <a:cs typeface="Arial"/>
            </a:endParaRPr>
          </a:p>
        </p:txBody>
      </p:sp>
      <p:sp>
        <p:nvSpPr>
          <p:cNvPr id="2" name="Title 1">
            <a:extLst>
              <a:ext uri="{FF2B5EF4-FFF2-40B4-BE49-F238E27FC236}">
                <a16:creationId xmlns:a16="http://schemas.microsoft.com/office/drawing/2014/main" id="{BEE39EA0-C46A-A069-4BD6-8C3C618D154C}"/>
              </a:ext>
            </a:extLst>
          </p:cNvPr>
          <p:cNvSpPr>
            <a:spLocks noGrp="1"/>
          </p:cNvSpPr>
          <p:nvPr>
            <p:ph type="title"/>
            <p:custDataLst>
              <p:tags r:id="rId3"/>
            </p:custDataLst>
          </p:nvPr>
        </p:nvSpPr>
        <p:spPr>
          <a:xfrm>
            <a:off x="838200" y="136525"/>
            <a:ext cx="10515600" cy="1325563"/>
          </a:xfrm>
        </p:spPr>
        <p:txBody>
          <a:bodyPr/>
          <a:lstStyle/>
          <a:p>
            <a:r>
              <a:rPr lang="fr-CA" noProof="0" dirty="0"/>
              <a:t>Qu’est-ce que la série </a:t>
            </a:r>
            <a:r>
              <a:rPr lang="fr-CA" i="1" noProof="0" dirty="0"/>
              <a:t>Repenser la sécurité des patients</a:t>
            </a:r>
            <a:r>
              <a:rPr lang="fr-CA" noProof="0" dirty="0"/>
              <a:t>?</a:t>
            </a:r>
            <a:endParaRPr lang="en-US" dirty="0"/>
          </a:p>
        </p:txBody>
      </p:sp>
      <p:sp>
        <p:nvSpPr>
          <p:cNvPr id="6" name="Round Diagonal Corner Rectangle 5">
            <a:extLst>
              <a:ext uri="{FF2B5EF4-FFF2-40B4-BE49-F238E27FC236}">
                <a16:creationId xmlns:a16="http://schemas.microsoft.com/office/drawing/2014/main" id="{60508FD7-FC3B-5B22-E7AB-9A456F7ECC44}"/>
              </a:ext>
            </a:extLst>
          </p:cNvPr>
          <p:cNvSpPr/>
          <p:nvPr>
            <p:custDataLst>
              <p:tags r:id="rId4"/>
            </p:custDataLst>
          </p:nvPr>
        </p:nvSpPr>
        <p:spPr>
          <a:xfrm>
            <a:off x="7147932" y="2203704"/>
            <a:ext cx="4539487" cy="2236216"/>
          </a:xfrm>
          <a:prstGeom prst="round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fr-CA" sz="1600" b="1" dirty="0">
                <a:solidFill>
                  <a:schemeClr val="accent6"/>
                </a:solidFill>
              </a:rPr>
              <a:t>Pour en savoir plus et vous inscrire, visitez</a:t>
            </a:r>
          </a:p>
          <a:p>
            <a:pPr marL="0" indent="0" algn="ctr">
              <a:buNone/>
            </a:pPr>
            <a:endParaRPr lang="fr-CA" sz="1600" b="1" dirty="0">
              <a:solidFill>
                <a:schemeClr val="accent6"/>
              </a:solidFill>
            </a:endParaRPr>
          </a:p>
          <a:p>
            <a:pPr marL="0" indent="0" algn="ctr">
              <a:buNone/>
            </a:pPr>
            <a:r>
              <a:rPr lang="fr-CA" sz="1600" b="1" dirty="0">
                <a:solidFill>
                  <a:schemeClr val="accent6"/>
                </a:solidFill>
              </a:rPr>
              <a:t> </a:t>
            </a:r>
            <a:r>
              <a:rPr lang="fr-CA" sz="2000" b="1" dirty="0" err="1">
                <a:solidFill>
                  <a:schemeClr val="accent6"/>
                </a:solidFill>
              </a:rPr>
              <a:t>ExploronsDesSoinsPlusSurs.ca</a:t>
            </a:r>
            <a:r>
              <a:rPr lang="fr-CA" sz="2000" b="1" dirty="0">
                <a:solidFill>
                  <a:schemeClr val="accent6"/>
                </a:solidFill>
              </a:rPr>
              <a:t> </a:t>
            </a:r>
            <a:endParaRPr lang="fr-CA" sz="1200" b="1" dirty="0">
              <a:solidFill>
                <a:schemeClr val="accent6"/>
              </a:solidFill>
            </a:endParaRPr>
          </a:p>
          <a:p>
            <a:pPr marL="0" indent="0" algn="ctr">
              <a:buNone/>
            </a:pPr>
            <a:endParaRPr lang="fr-CA" sz="1600" b="1" dirty="0">
              <a:solidFill>
                <a:schemeClr val="accent6"/>
              </a:solidFill>
            </a:endParaRPr>
          </a:p>
          <a:p>
            <a:pPr marL="0" indent="0" algn="ctr">
              <a:buNone/>
            </a:pPr>
            <a:r>
              <a:rPr lang="fr-CA" sz="1600" b="1" dirty="0">
                <a:solidFill>
                  <a:schemeClr val="accent6"/>
                </a:solidFill>
              </a:rPr>
              <a:t>Le programme commence en janvier 2024.</a:t>
            </a:r>
          </a:p>
        </p:txBody>
      </p:sp>
    </p:spTree>
    <p:extLst>
      <p:ext uri="{BB962C8B-B14F-4D97-AF65-F5344CB8AC3E}">
        <p14:creationId xmlns:p14="http://schemas.microsoft.com/office/powerpoint/2010/main" val="345877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624460-8CDC-6E4A-DB3E-201EB5FF884D}"/>
              </a:ext>
            </a:extLst>
          </p:cNvPr>
          <p:cNvSpPr>
            <a:spLocks noGrp="1"/>
          </p:cNvSpPr>
          <p:nvPr>
            <p:ph type="sldNum" sz="quarter" idx="10"/>
            <p:custDataLst>
              <p:tags r:id="rId1"/>
            </p:custDataLst>
          </p:nvPr>
        </p:nvSpPr>
        <p:spPr/>
        <p:txBody>
          <a:bodyPr/>
          <a:lstStyle/>
          <a:p>
            <a:fld id="{7D0AB2B7-A222-44FF-B180-C8F0FD623967}" type="slidenum">
              <a:rPr lang="en-CA" smtClean="0"/>
              <a:t>34</a:t>
            </a:fld>
            <a:endParaRPr lang="en-CA"/>
          </a:p>
        </p:txBody>
      </p:sp>
      <p:sp>
        <p:nvSpPr>
          <p:cNvPr id="9" name="TextBox 8">
            <a:extLst>
              <a:ext uri="{FF2B5EF4-FFF2-40B4-BE49-F238E27FC236}">
                <a16:creationId xmlns:a16="http://schemas.microsoft.com/office/drawing/2014/main" id="{6E88E4AC-819C-B192-60F8-D4D0A41E1613}"/>
              </a:ext>
            </a:extLst>
          </p:cNvPr>
          <p:cNvSpPr txBox="1"/>
          <p:nvPr>
            <p:custDataLst>
              <p:tags r:id="rId2"/>
            </p:custDataLst>
          </p:nvPr>
        </p:nvSpPr>
        <p:spPr>
          <a:xfrm>
            <a:off x="1392497" y="3602038"/>
            <a:ext cx="6809971" cy="1754326"/>
          </a:xfrm>
          <a:prstGeom prst="rect">
            <a:avLst/>
          </a:prstGeom>
          <a:noFill/>
        </p:spPr>
        <p:txBody>
          <a:bodyPr wrap="square">
            <a:spAutoFit/>
          </a:bodyPr>
          <a:lstStyle/>
          <a:p>
            <a:pPr marL="0" indent="0">
              <a:buNone/>
            </a:pPr>
            <a:r>
              <a:rPr lang="fr-CA" sz="1200" noProof="0" dirty="0">
                <a:solidFill>
                  <a:schemeClr val="bg1"/>
                </a:solidFill>
                <a:effectLst/>
                <a:latin typeface="Segoe UI" panose="020B0502040204020203" pitchFamily="34" charset="0"/>
                <a:cs typeface="Segoe UI" panose="020B0502040204020203" pitchFamily="34" charset="0"/>
              </a:rPr>
              <a:t>Excellence en santé Canada (ESC) travaille avec des partenaires pour diffuser les innovations, renforcer les capacités et catalyser le changement dans les politiques afin que toutes et tous au Canada reçoivent des soins sûrs et de qualité. En collaborant avec les patientes et les patients, les proches aidants et le personnel des services de santé, nous transformons les </a:t>
            </a:r>
            <a:r>
              <a:rPr lang="fr-CA" sz="1200" dirty="0">
                <a:solidFill>
                  <a:schemeClr val="bg1"/>
                </a:solidFill>
                <a:latin typeface="Segoe UI" panose="020B0502040204020203" pitchFamily="34" charset="0"/>
                <a:ea typeface="Arial" panose="020B0604020202020204" pitchFamily="34" charset="0"/>
                <a:cs typeface="Segoe UI" panose="020B0502040204020203" pitchFamily="34" charset="0"/>
              </a:rPr>
              <a:t>innovations éprouvées en améliorations durables dans tous les aspects de l’excellence en santé. Créé en 2021, ESC est issu de la fusion de l’Institut canadien pour la sécurité des patients et de la Fondation canadienne pour l’amélioration des services de santé. ESC est un organisme de bienfaisance indépendant sans but lucratif financé principalement par Santé Canada. Les opinions exprimées ici ne représentent pas nécessairement celles de Santé Canada.</a:t>
            </a:r>
            <a:r>
              <a:rPr lang="fr-CA" sz="1200" dirty="0">
                <a:solidFill>
                  <a:schemeClr val="bg1"/>
                </a:solidFill>
                <a:latin typeface="Segoe UI" panose="020B0502040204020203" pitchFamily="34" charset="0"/>
                <a:cs typeface="Segoe UI" panose="020B0502040204020203" pitchFamily="34" charset="0"/>
              </a:rPr>
              <a:t> </a:t>
            </a:r>
            <a:endParaRPr lang="fr-CA" sz="1200" noProof="0" dirty="0">
              <a:solidFill>
                <a:schemeClr val="bg1"/>
              </a:solidFill>
              <a:effectLst/>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EF8A384-6C67-5CD9-2716-284F60264270}"/>
              </a:ext>
            </a:extLst>
          </p:cNvPr>
          <p:cNvSpPr>
            <a:spLocks noGrp="1"/>
          </p:cNvSpPr>
          <p:nvPr>
            <p:ph idx="4294967295"/>
            <p:custDataLst>
              <p:tags r:id="rId3"/>
            </p:custDataLst>
          </p:nvPr>
        </p:nvSpPr>
        <p:spPr>
          <a:xfrm>
            <a:off x="1081232" y="1825625"/>
            <a:ext cx="7121236" cy="1430338"/>
          </a:xfrm>
        </p:spPr>
        <p:txBody>
          <a:bodyPr>
            <a:normAutofit fontScale="85000" lnSpcReduction="20000"/>
          </a:bodyPr>
          <a:lstStyle/>
          <a:p>
            <a:pPr marL="0" indent="0" algn="ctr">
              <a:buNone/>
            </a:pPr>
            <a:r>
              <a:rPr lang="fr-CA" sz="2800" noProof="0" dirty="0">
                <a:solidFill>
                  <a:schemeClr val="bg1"/>
                </a:solidFill>
                <a:effectLst/>
                <a:latin typeface="+mj-lt"/>
              </a:rPr>
              <a:t>Cette présentation a été préparée par Excellence en santé Canada. Les organismes de soins de santé peuvent l’utiliser pour promouvoir </a:t>
            </a:r>
            <a:br>
              <a:rPr lang="fr-CA" sz="2800" noProof="0" dirty="0">
                <a:solidFill>
                  <a:schemeClr val="bg1"/>
                </a:solidFill>
                <a:effectLst/>
                <a:latin typeface="+mj-lt"/>
              </a:rPr>
            </a:br>
            <a:r>
              <a:rPr lang="fr-CA" sz="2800" noProof="0" dirty="0">
                <a:solidFill>
                  <a:schemeClr val="bg1"/>
                </a:solidFill>
                <a:effectLst/>
                <a:latin typeface="+mj-lt"/>
              </a:rPr>
              <a:t>l’adoption de cette nouvelle approche </a:t>
            </a:r>
            <a:br>
              <a:rPr lang="fr-CA" sz="2800" noProof="0" dirty="0">
                <a:solidFill>
                  <a:schemeClr val="bg1"/>
                </a:solidFill>
                <a:effectLst/>
                <a:latin typeface="+mj-lt"/>
              </a:rPr>
            </a:br>
            <a:r>
              <a:rPr lang="fr-CA" sz="2800" noProof="0" dirty="0">
                <a:solidFill>
                  <a:schemeClr val="bg1"/>
                </a:solidFill>
                <a:effectLst/>
                <a:latin typeface="+mj-lt"/>
              </a:rPr>
              <a:t>de la sécurité.</a:t>
            </a:r>
            <a:endParaRPr lang="fr-CA" sz="2800" noProof="0" dirty="0">
              <a:solidFill>
                <a:schemeClr val="bg1"/>
              </a:solidFill>
              <a:latin typeface="+mj-lt"/>
            </a:endParaRPr>
          </a:p>
        </p:txBody>
      </p:sp>
      <p:sp>
        <p:nvSpPr>
          <p:cNvPr id="2" name="Title 1">
            <a:extLst>
              <a:ext uri="{FF2B5EF4-FFF2-40B4-BE49-F238E27FC236}">
                <a16:creationId xmlns:a16="http://schemas.microsoft.com/office/drawing/2014/main" id="{75EE9DD3-DB82-450E-DD72-0FD0715EA884}"/>
              </a:ext>
            </a:extLst>
          </p:cNvPr>
          <p:cNvSpPr>
            <a:spLocks noGrp="1"/>
          </p:cNvSpPr>
          <p:nvPr>
            <p:ph type="title"/>
            <p:custDataLst>
              <p:tags r:id="rId4"/>
            </p:custDataLst>
          </p:nvPr>
        </p:nvSpPr>
        <p:spPr>
          <a:xfrm>
            <a:off x="838200" y="816768"/>
            <a:ext cx="7607300" cy="835820"/>
          </a:xfrm>
        </p:spPr>
        <p:txBody>
          <a:bodyPr/>
          <a:lstStyle/>
          <a:p>
            <a:pPr algn="ctr"/>
            <a:r>
              <a:rPr lang="en-US" dirty="0">
                <a:solidFill>
                  <a:schemeClr val="bg1"/>
                </a:solidFill>
              </a:rPr>
              <a:t>Avis</a:t>
            </a:r>
          </a:p>
        </p:txBody>
      </p:sp>
    </p:spTree>
    <p:extLst>
      <p:ext uri="{BB962C8B-B14F-4D97-AF65-F5344CB8AC3E}">
        <p14:creationId xmlns:p14="http://schemas.microsoft.com/office/powerpoint/2010/main" val="230545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7010E3-EFA4-E591-68D3-0BA3CFB6E7CD}"/>
              </a:ext>
            </a:extLst>
          </p:cNvPr>
          <p:cNvSpPr>
            <a:spLocks noGrp="1"/>
          </p:cNvSpPr>
          <p:nvPr>
            <p:ph type="sldNum" sz="quarter" idx="12"/>
            <p:custDataLst>
              <p:tags r:id="rId1"/>
            </p:custDataLst>
          </p:nvPr>
        </p:nvSpPr>
        <p:spPr/>
        <p:txBody>
          <a:bodyPr/>
          <a:lstStyle/>
          <a:p>
            <a:fld id="{7D0AB2B7-A222-44FF-B180-C8F0FD623967}" type="slidenum">
              <a:rPr lang="en-CA" smtClean="0"/>
              <a:pPr/>
              <a:t>4</a:t>
            </a:fld>
            <a:endParaRPr lang="en-CA"/>
          </a:p>
        </p:txBody>
      </p:sp>
      <p:sp>
        <p:nvSpPr>
          <p:cNvPr id="2" name="Title 1">
            <a:extLst>
              <a:ext uri="{FF2B5EF4-FFF2-40B4-BE49-F238E27FC236}">
                <a16:creationId xmlns:a16="http://schemas.microsoft.com/office/drawing/2014/main" id="{B1AA1449-DAFF-F7A7-3983-27CADBB07CFD}"/>
              </a:ext>
            </a:extLst>
          </p:cNvPr>
          <p:cNvSpPr>
            <a:spLocks noGrp="1"/>
          </p:cNvSpPr>
          <p:nvPr>
            <p:ph type="title"/>
            <p:custDataLst>
              <p:tags r:id="rId2"/>
            </p:custDataLst>
          </p:nvPr>
        </p:nvSpPr>
        <p:spPr/>
        <p:txBody>
          <a:bodyPr>
            <a:normAutofit/>
          </a:bodyPr>
          <a:lstStyle/>
          <a:p>
            <a:r>
              <a:rPr lang="en-US" sz="4000" i="1" dirty="0">
                <a:latin typeface="Arial"/>
                <a:cs typeface="Arial"/>
              </a:rPr>
              <a:t>Diapositive </a:t>
            </a:r>
            <a:r>
              <a:rPr lang="en-US" sz="4000" i="1" dirty="0" err="1">
                <a:latin typeface="Arial"/>
                <a:cs typeface="Arial"/>
              </a:rPr>
              <a:t>permettant</a:t>
            </a:r>
            <a:r>
              <a:rPr lang="en-US" sz="4000" i="1" dirty="0">
                <a:latin typeface="Arial"/>
                <a:cs typeface="Arial"/>
              </a:rPr>
              <a:t> aux </a:t>
            </a:r>
            <a:r>
              <a:rPr lang="en-US" sz="4000" i="1" dirty="0" err="1">
                <a:latin typeface="Arial"/>
                <a:cs typeface="Arial"/>
              </a:rPr>
              <a:t>organisations</a:t>
            </a:r>
            <a:r>
              <a:rPr lang="en-US" sz="4000" i="1" dirty="0">
                <a:latin typeface="Arial"/>
                <a:cs typeface="Arial"/>
              </a:rPr>
              <a:t> </a:t>
            </a:r>
            <a:r>
              <a:rPr lang="en-US" sz="4000" i="1" dirty="0" err="1">
                <a:latin typeface="Arial"/>
                <a:cs typeface="Arial"/>
              </a:rPr>
              <a:t>d’ajouter</a:t>
            </a:r>
            <a:r>
              <a:rPr lang="en-US" sz="4000" i="1" dirty="0">
                <a:latin typeface="Arial"/>
                <a:cs typeface="Arial"/>
              </a:rPr>
              <a:t> des images de </a:t>
            </a:r>
            <a:r>
              <a:rPr lang="en-US" sz="4000" i="1" dirty="0" err="1">
                <a:latin typeface="Arial"/>
                <a:cs typeface="Arial"/>
              </a:rPr>
              <a:t>leurs</a:t>
            </a:r>
            <a:r>
              <a:rPr lang="en-US" sz="4000" i="1" dirty="0">
                <a:latin typeface="Arial"/>
                <a:cs typeface="Arial"/>
              </a:rPr>
              <a:t> </a:t>
            </a:r>
            <a:r>
              <a:rPr lang="en-US" sz="4000" i="1" dirty="0" err="1">
                <a:latin typeface="Arial"/>
                <a:cs typeface="Arial"/>
              </a:rPr>
              <a:t>données</a:t>
            </a:r>
            <a:r>
              <a:rPr lang="en-US" sz="4000" i="1" dirty="0">
                <a:latin typeface="Arial"/>
                <a:cs typeface="Arial"/>
              </a:rPr>
              <a:t>.</a:t>
            </a:r>
            <a:endParaRPr lang="en-US" sz="4000" i="1" dirty="0"/>
          </a:p>
        </p:txBody>
      </p:sp>
      <p:sp>
        <p:nvSpPr>
          <p:cNvPr id="5" name="Content Placeholder 4">
            <a:extLst>
              <a:ext uri="{FF2B5EF4-FFF2-40B4-BE49-F238E27FC236}">
                <a16:creationId xmlns:a16="http://schemas.microsoft.com/office/drawing/2014/main" id="{FBBCD942-C297-8FA7-F657-C7DB049F716A}"/>
              </a:ext>
            </a:extLst>
          </p:cNvPr>
          <p:cNvSpPr>
            <a:spLocks noGrp="1"/>
          </p:cNvSpPr>
          <p:nvPr>
            <p:ph idx="1"/>
            <p:custDataLst>
              <p:tags r:id="rId3"/>
            </p:custDataLst>
          </p:nvPr>
        </p:nvSpPr>
        <p:spPr/>
        <p:txBody>
          <a:bodyPr/>
          <a:lstStyle/>
          <a:p>
            <a:endParaRPr lang="en-US"/>
          </a:p>
        </p:txBody>
      </p:sp>
    </p:spTree>
    <p:extLst>
      <p:ext uri="{BB962C8B-B14F-4D97-AF65-F5344CB8AC3E}">
        <p14:creationId xmlns:p14="http://schemas.microsoft.com/office/powerpoint/2010/main" val="367787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2BBDC2-BAFC-8577-A530-026217FE2E81}"/>
              </a:ext>
            </a:extLst>
          </p:cNvPr>
          <p:cNvSpPr>
            <a:spLocks noGrp="1"/>
          </p:cNvSpPr>
          <p:nvPr>
            <p:ph type="sldNum" sz="quarter" idx="12"/>
            <p:custDataLst>
              <p:tags r:id="rId1"/>
            </p:custDataLst>
          </p:nvPr>
        </p:nvSpPr>
        <p:spPr/>
        <p:txBody>
          <a:bodyPr/>
          <a:lstStyle/>
          <a:p>
            <a:fld id="{7D0AB2B7-A222-44FF-B180-C8F0FD623967}" type="slidenum">
              <a:rPr lang="en-CA" smtClean="0"/>
              <a:pPr/>
              <a:t>5</a:t>
            </a:fld>
            <a:endParaRPr lang="en-CA"/>
          </a:p>
        </p:txBody>
      </p:sp>
      <p:sp>
        <p:nvSpPr>
          <p:cNvPr id="4" name="Round Diagonal Corner Rectangle 3">
            <a:extLst>
              <a:ext uri="{FF2B5EF4-FFF2-40B4-BE49-F238E27FC236}">
                <a16:creationId xmlns:a16="http://schemas.microsoft.com/office/drawing/2014/main" id="{BD8FC0EC-574A-5307-0034-920D0C80070D}"/>
              </a:ext>
            </a:extLst>
          </p:cNvPr>
          <p:cNvSpPr/>
          <p:nvPr>
            <p:custDataLst>
              <p:tags r:id="rId2"/>
            </p:custDataLst>
          </p:nvPr>
        </p:nvSpPr>
        <p:spPr>
          <a:xfrm>
            <a:off x="3144644" y="3292145"/>
            <a:ext cx="8264574" cy="2078182"/>
          </a:xfrm>
          <a:prstGeom prst="round2Diag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t>L’absence</a:t>
            </a:r>
            <a:r>
              <a:rPr lang="en-US" sz="3200" b="1" dirty="0"/>
              <a:t> de </a:t>
            </a:r>
            <a:r>
              <a:rPr lang="en-US" sz="3200" b="1" dirty="0" err="1"/>
              <a:t>progrès</a:t>
            </a:r>
            <a:r>
              <a:rPr lang="en-US" sz="3200" b="1" dirty="0"/>
              <a:t> </a:t>
            </a:r>
            <a:r>
              <a:rPr lang="en-US" sz="3200" b="1" dirty="0" err="1"/>
              <a:t>est</a:t>
            </a:r>
            <a:r>
              <a:rPr lang="en-US" sz="3200" b="1" dirty="0"/>
              <a:t> « </a:t>
            </a:r>
            <a:r>
              <a:rPr lang="en-US" sz="3200" b="1" dirty="0" err="1"/>
              <a:t>inquiétante</a:t>
            </a:r>
            <a:r>
              <a:rPr lang="en-US" sz="3200" b="1" dirty="0"/>
              <a:t> »</a:t>
            </a:r>
            <a:br>
              <a:rPr lang="en-US" sz="3200" b="1" dirty="0"/>
            </a:br>
            <a:br>
              <a:rPr lang="en-US" sz="1000" b="1" i="0" dirty="0">
                <a:solidFill>
                  <a:schemeClr val="bg1"/>
                </a:solidFill>
                <a:effectLst/>
                <a:latin typeface="Arial" panose="020B0604020202020204" pitchFamily="34" charset="0"/>
              </a:rPr>
            </a:br>
            <a:r>
              <a:rPr lang="en-US" sz="1000" i="0" dirty="0">
                <a:solidFill>
                  <a:schemeClr val="bg1"/>
                </a:solidFill>
                <a:effectLst/>
                <a:latin typeface="Arial" panose="020B0604020202020204" pitchFamily="34" charset="0"/>
              </a:rPr>
              <a:t>Donald M. Berwick, MD, MPP, </a:t>
            </a:r>
            <a:r>
              <a:rPr lang="en-US" sz="1000" i="0" dirty="0" err="1">
                <a:solidFill>
                  <a:schemeClr val="bg1"/>
                </a:solidFill>
                <a:effectLst/>
                <a:latin typeface="Arial" panose="020B0604020202020204" pitchFamily="34" charset="0"/>
              </a:rPr>
              <a:t>président</a:t>
            </a:r>
            <a:r>
              <a:rPr lang="en-US" sz="1000" i="0" dirty="0">
                <a:solidFill>
                  <a:schemeClr val="bg1"/>
                </a:solidFill>
                <a:effectLst/>
                <a:latin typeface="Arial" panose="020B0604020202020204" pitchFamily="34" charset="0"/>
              </a:rPr>
              <a:t> </a:t>
            </a:r>
            <a:r>
              <a:rPr lang="en-US" sz="1000" i="0" dirty="0" err="1">
                <a:solidFill>
                  <a:schemeClr val="bg1"/>
                </a:solidFill>
                <a:effectLst/>
                <a:latin typeface="Arial" panose="020B0604020202020204" pitchFamily="34" charset="0"/>
              </a:rPr>
              <a:t>émérite</a:t>
            </a:r>
            <a:r>
              <a:rPr lang="en-US" sz="1000" i="0" dirty="0">
                <a:solidFill>
                  <a:schemeClr val="bg1"/>
                </a:solidFill>
                <a:effectLst/>
                <a:latin typeface="Arial" panose="020B0604020202020204" pitchFamily="34" charset="0"/>
              </a:rPr>
              <a:t> et </a:t>
            </a:r>
            <a:r>
              <a:rPr lang="en-US" sz="1000" i="0" dirty="0" err="1">
                <a:solidFill>
                  <a:schemeClr val="bg1"/>
                </a:solidFill>
                <a:effectLst/>
                <a:latin typeface="Arial" panose="020B0604020202020204" pitchFamily="34" charset="0"/>
              </a:rPr>
              <a:t>associé</a:t>
            </a:r>
            <a:r>
              <a:rPr lang="en-US" sz="1000" i="0" dirty="0">
                <a:solidFill>
                  <a:schemeClr val="bg1"/>
                </a:solidFill>
                <a:effectLst/>
                <a:latin typeface="Arial" panose="020B0604020202020204" pitchFamily="34" charset="0"/>
              </a:rPr>
              <a:t> principal, </a:t>
            </a:r>
            <a:r>
              <a:rPr lang="en-US" sz="1000" b="0" dirty="0">
                <a:solidFill>
                  <a:schemeClr val="bg1"/>
                </a:solidFill>
                <a:effectLst/>
                <a:latin typeface="Arial" panose="020B0604020202020204" pitchFamily="34" charset="0"/>
              </a:rPr>
              <a:t>Institute for Healthcare Improvement</a:t>
            </a:r>
            <a:endParaRPr lang="en-US" sz="1000" dirty="0">
              <a:solidFill>
                <a:schemeClr val="bg1"/>
              </a:solidFill>
            </a:endParaRPr>
          </a:p>
        </p:txBody>
      </p:sp>
      <p:sp>
        <p:nvSpPr>
          <p:cNvPr id="10" name="Round Diagonal Corner Rectangle 9">
            <a:extLst>
              <a:ext uri="{FF2B5EF4-FFF2-40B4-BE49-F238E27FC236}">
                <a16:creationId xmlns:a16="http://schemas.microsoft.com/office/drawing/2014/main" id="{10362890-89E0-E334-EC40-E206D166ECA5}"/>
              </a:ext>
            </a:extLst>
          </p:cNvPr>
          <p:cNvSpPr/>
          <p:nvPr>
            <p:custDataLst>
              <p:tags r:id="rId3"/>
            </p:custDataLst>
          </p:nvPr>
        </p:nvSpPr>
        <p:spPr>
          <a:xfrm>
            <a:off x="852054" y="1350818"/>
            <a:ext cx="9130146" cy="2078182"/>
          </a:xfrm>
          <a:prstGeom prst="round2Diag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800" b="1" i="1" dirty="0" err="1">
                <a:solidFill>
                  <a:schemeClr val="bg1"/>
                </a:solidFill>
              </a:rPr>
              <a:t>Vingt</a:t>
            </a:r>
            <a:r>
              <a:rPr lang="en-US" sz="2800" b="1" i="1" dirty="0">
                <a:solidFill>
                  <a:schemeClr val="bg1"/>
                </a:solidFill>
              </a:rPr>
              <a:t> </a:t>
            </a:r>
            <a:r>
              <a:rPr lang="en-US" sz="2800" b="1" i="1" dirty="0" err="1">
                <a:solidFill>
                  <a:schemeClr val="bg1"/>
                </a:solidFill>
              </a:rPr>
              <a:t>ans</a:t>
            </a:r>
            <a:r>
              <a:rPr lang="en-US" sz="2800" b="1" i="1" dirty="0">
                <a:solidFill>
                  <a:schemeClr val="bg1"/>
                </a:solidFill>
              </a:rPr>
              <a:t> après </a:t>
            </a:r>
            <a:r>
              <a:rPr lang="en-US" sz="2800" b="1" i="1" dirty="0" err="1">
                <a:solidFill>
                  <a:schemeClr val="bg1"/>
                </a:solidFill>
              </a:rPr>
              <a:t>l’Étude</a:t>
            </a:r>
            <a:r>
              <a:rPr lang="en-US" sz="2800" b="1" i="1" dirty="0">
                <a:solidFill>
                  <a:schemeClr val="bg1"/>
                </a:solidFill>
              </a:rPr>
              <a:t> </a:t>
            </a:r>
            <a:r>
              <a:rPr lang="en-US" sz="2800" b="1" i="1" dirty="0" err="1">
                <a:solidFill>
                  <a:schemeClr val="bg1"/>
                </a:solidFill>
              </a:rPr>
              <a:t>canadienne</a:t>
            </a:r>
            <a:r>
              <a:rPr lang="en-US" sz="2800" b="1" i="1" dirty="0">
                <a:solidFill>
                  <a:schemeClr val="bg1"/>
                </a:solidFill>
              </a:rPr>
              <a:t> sur les </a:t>
            </a:r>
            <a:r>
              <a:rPr lang="en-US" sz="2800" b="1" i="1" dirty="0" err="1">
                <a:solidFill>
                  <a:schemeClr val="bg1"/>
                </a:solidFill>
              </a:rPr>
              <a:t>événements</a:t>
            </a:r>
            <a:r>
              <a:rPr lang="en-US" sz="2800" b="1" i="1" dirty="0">
                <a:solidFill>
                  <a:schemeClr val="bg1"/>
                </a:solidFill>
              </a:rPr>
              <a:t> </a:t>
            </a:r>
            <a:r>
              <a:rPr lang="en-US" sz="2800" b="1" i="1" dirty="0" err="1">
                <a:solidFill>
                  <a:schemeClr val="bg1"/>
                </a:solidFill>
              </a:rPr>
              <a:t>indésirables</a:t>
            </a:r>
            <a:r>
              <a:rPr lang="en-US" sz="2800" b="1" i="1" dirty="0">
                <a:solidFill>
                  <a:schemeClr val="bg1"/>
                </a:solidFill>
              </a:rPr>
              <a:t>, trop </a:t>
            </a:r>
            <a:r>
              <a:rPr lang="en-US" sz="2800" b="1" i="1" dirty="0" err="1">
                <a:solidFill>
                  <a:schemeClr val="bg1"/>
                </a:solidFill>
              </a:rPr>
              <a:t>peu</a:t>
            </a:r>
            <a:r>
              <a:rPr lang="en-US" sz="2800" b="1" i="1" dirty="0">
                <a:solidFill>
                  <a:schemeClr val="bg1"/>
                </a:solidFill>
              </a:rPr>
              <a:t> a </a:t>
            </a:r>
            <a:r>
              <a:rPr lang="en-US" sz="2800" b="1" i="1" dirty="0" err="1">
                <a:solidFill>
                  <a:schemeClr val="bg1"/>
                </a:solidFill>
              </a:rPr>
              <a:t>été</a:t>
            </a:r>
            <a:r>
              <a:rPr lang="en-US" sz="2800" b="1" i="1" dirty="0">
                <a:solidFill>
                  <a:schemeClr val="bg1"/>
                </a:solidFill>
              </a:rPr>
              <a:t> fait pour </a:t>
            </a:r>
            <a:r>
              <a:rPr lang="en-US" sz="2800" b="1" i="1" dirty="0" err="1">
                <a:solidFill>
                  <a:schemeClr val="bg1"/>
                </a:solidFill>
              </a:rPr>
              <a:t>améliorer</a:t>
            </a:r>
            <a:r>
              <a:rPr lang="en-US" sz="2800" b="1" i="1" dirty="0">
                <a:solidFill>
                  <a:schemeClr val="bg1"/>
                </a:solidFill>
              </a:rPr>
              <a:t> la </a:t>
            </a:r>
            <a:r>
              <a:rPr lang="en-US" sz="2800" b="1" i="1" dirty="0" err="1">
                <a:solidFill>
                  <a:schemeClr val="bg1"/>
                </a:solidFill>
              </a:rPr>
              <a:t>sécurité</a:t>
            </a:r>
            <a:r>
              <a:rPr lang="en-US" sz="2800" b="1" i="1" dirty="0">
                <a:solidFill>
                  <a:schemeClr val="bg1"/>
                </a:solidFill>
              </a:rPr>
              <a:t> des patients.</a:t>
            </a:r>
          </a:p>
          <a:p>
            <a:pPr marL="0" indent="0" algn="ctr">
              <a:buNone/>
            </a:pPr>
            <a:br>
              <a:rPr lang="en-US" sz="1000" dirty="0">
                <a:solidFill>
                  <a:schemeClr val="bg1"/>
                </a:solidFill>
              </a:rPr>
            </a:br>
            <a:br>
              <a:rPr lang="en-US" sz="1000" dirty="0">
                <a:solidFill>
                  <a:schemeClr val="bg1"/>
                </a:solidFill>
              </a:rPr>
            </a:br>
            <a:r>
              <a:rPr lang="en-US" sz="1000" dirty="0">
                <a:solidFill>
                  <a:schemeClr val="bg1"/>
                </a:solidFill>
              </a:rPr>
              <a:t>Dr G. Ross Baker, </a:t>
            </a:r>
            <a:r>
              <a:rPr lang="en-US" sz="1000" dirty="0" err="1">
                <a:solidFill>
                  <a:schemeClr val="bg1"/>
                </a:solidFill>
              </a:rPr>
              <a:t>professeur</a:t>
            </a:r>
            <a:r>
              <a:rPr lang="en-US" sz="1000" dirty="0">
                <a:solidFill>
                  <a:schemeClr val="bg1"/>
                </a:solidFill>
              </a:rPr>
              <a:t> </a:t>
            </a:r>
            <a:r>
              <a:rPr lang="en-US" sz="1000" dirty="0" err="1">
                <a:solidFill>
                  <a:schemeClr val="bg1"/>
                </a:solidFill>
              </a:rPr>
              <a:t>émérite</a:t>
            </a:r>
            <a:r>
              <a:rPr lang="en-US" sz="1000" dirty="0">
                <a:solidFill>
                  <a:schemeClr val="bg1"/>
                </a:solidFill>
              </a:rPr>
              <a:t>, Université de Toronto, Canada. National Post, 26 </a:t>
            </a:r>
            <a:r>
              <a:rPr lang="en-US" sz="1000" dirty="0" err="1">
                <a:solidFill>
                  <a:schemeClr val="bg1"/>
                </a:solidFill>
              </a:rPr>
              <a:t>juillet</a:t>
            </a:r>
            <a:r>
              <a:rPr lang="en-US" sz="1000" dirty="0">
                <a:solidFill>
                  <a:schemeClr val="bg1"/>
                </a:solidFill>
              </a:rPr>
              <a:t> 2023 </a:t>
            </a:r>
          </a:p>
        </p:txBody>
      </p:sp>
      <p:sp>
        <p:nvSpPr>
          <p:cNvPr id="2" name="Title 1">
            <a:extLst>
              <a:ext uri="{FF2B5EF4-FFF2-40B4-BE49-F238E27FC236}">
                <a16:creationId xmlns:a16="http://schemas.microsoft.com/office/drawing/2014/main" id="{04652B5E-DC3C-6B74-EF40-6E9F50117575}"/>
              </a:ext>
            </a:extLst>
          </p:cNvPr>
          <p:cNvSpPr>
            <a:spLocks noGrp="1"/>
          </p:cNvSpPr>
          <p:nvPr>
            <p:ph type="title"/>
            <p:custDataLst>
              <p:tags r:id="rId4"/>
            </p:custDataLst>
          </p:nvPr>
        </p:nvSpPr>
        <p:spPr>
          <a:xfrm>
            <a:off x="838200" y="-1325563"/>
            <a:ext cx="10515600" cy="1325563"/>
          </a:xfrm>
        </p:spPr>
        <p:txBody>
          <a:bodyPr vert="horz" lIns="91440" tIns="45720" rIns="91440" bIns="45720" rtlCol="0" anchor="b">
            <a:normAutofit/>
          </a:bodyPr>
          <a:lstStyle/>
          <a:p>
            <a:r>
              <a:rPr lang="en-US" sz="1000" dirty="0"/>
              <a:t>Pull quotes</a:t>
            </a:r>
          </a:p>
        </p:txBody>
      </p:sp>
    </p:spTree>
    <p:extLst>
      <p:ext uri="{BB962C8B-B14F-4D97-AF65-F5344CB8AC3E}">
        <p14:creationId xmlns:p14="http://schemas.microsoft.com/office/powerpoint/2010/main" val="364158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uel de deux guides de discussion. Texte de l'image: Repenser la sécurité des patients. Guide de discussion à l’intention des patients, des prestataires de soins et des leaders.">
            <a:extLst>
              <a:ext uri="{FF2B5EF4-FFF2-40B4-BE49-F238E27FC236}">
                <a16:creationId xmlns:a16="http://schemas.microsoft.com/office/drawing/2014/main" id="{E69F026F-AC45-2BE9-4A49-71911AC70052}"/>
              </a:ext>
            </a:extLst>
          </p:cNvPr>
          <p:cNvPicPr>
            <a:picLocks noChangeAspect="1"/>
          </p:cNvPicPr>
          <p:nvPr>
            <p:custDataLst>
              <p:tags r:id="rId1"/>
            </p:custDataLst>
          </p:nvPr>
        </p:nvPicPr>
        <p:blipFill>
          <a:blip r:embed="rId5"/>
          <a:srcRect/>
          <a:stretch/>
        </p:blipFill>
        <p:spPr>
          <a:xfrm>
            <a:off x="-84796" y="-48491"/>
            <a:ext cx="12361592" cy="6954982"/>
          </a:xfrm>
          <a:prstGeom prst="rect">
            <a:avLst/>
          </a:prstGeom>
        </p:spPr>
      </p:pic>
      <p:sp>
        <p:nvSpPr>
          <p:cNvPr id="2" name="Title 1">
            <a:extLst>
              <a:ext uri="{FF2B5EF4-FFF2-40B4-BE49-F238E27FC236}">
                <a16:creationId xmlns:a16="http://schemas.microsoft.com/office/drawing/2014/main" id="{9F1105BB-4D8D-9148-9AFE-094C57A3607F}"/>
              </a:ext>
            </a:extLst>
          </p:cNvPr>
          <p:cNvSpPr>
            <a:spLocks noGrp="1"/>
          </p:cNvSpPr>
          <p:nvPr>
            <p:ph type="title"/>
            <p:custDataLst>
              <p:tags r:id="rId2"/>
            </p:custDataLst>
          </p:nvPr>
        </p:nvSpPr>
        <p:spPr>
          <a:xfrm>
            <a:off x="838200" y="-1325563"/>
            <a:ext cx="10515600" cy="1325563"/>
          </a:xfrm>
        </p:spPr>
        <p:txBody>
          <a:bodyPr vert="horz" lIns="91440" tIns="45720" rIns="91440" bIns="45720" rtlCol="0" anchor="b">
            <a:normAutofit/>
          </a:bodyPr>
          <a:lstStyle/>
          <a:p>
            <a:r>
              <a:rPr lang="en-CA" sz="1000" dirty="0"/>
              <a:t>A graphic of two patient safety guides. Image text: Rethinking Patient Safety. A discussion Guide for Patients, Healthcare Providers, and Leaders</a:t>
            </a:r>
            <a:br>
              <a:rPr lang="en-CA" sz="1000" b="0" dirty="0">
                <a:solidFill>
                  <a:srgbClr val="000000"/>
                </a:solidFill>
                <a:latin typeface="Calibri" panose="020F0502020204030204" pitchFamily="34" charset="0"/>
              </a:rPr>
            </a:br>
            <a:endParaRPr lang="en-US" sz="1000" dirty="0"/>
          </a:p>
        </p:txBody>
      </p:sp>
    </p:spTree>
    <p:extLst>
      <p:ext uri="{BB962C8B-B14F-4D97-AF65-F5344CB8AC3E}">
        <p14:creationId xmlns:p14="http://schemas.microsoft.com/office/powerpoint/2010/main" val="226885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4576F1-1494-5C48-53BF-E2A549FEDBD0}"/>
              </a:ext>
            </a:extLst>
          </p:cNvPr>
          <p:cNvSpPr txBox="1">
            <a:spLocks noGrp="1"/>
          </p:cNvSpPr>
          <p:nvPr>
            <p:ph type="title" idx="4294967295"/>
            <p:custDataLst>
              <p:tags r:id="rId1"/>
            </p:custDataLst>
          </p:nvPr>
        </p:nvSpPr>
        <p:spPr>
          <a:xfrm>
            <a:off x="667512" y="2349259"/>
            <a:ext cx="4773168" cy="29443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chemeClr val="accent1"/>
                </a:solidFill>
                <a:effectLst/>
                <a:uLnTx/>
                <a:uFillTx/>
                <a:latin typeface="Arial"/>
                <a:ea typeface="+mj-ea"/>
                <a:cs typeface="Arial"/>
              </a:rPr>
              <a:t>À</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quel</a:t>
            </a:r>
            <a:r>
              <a:rPr kumimoji="0" lang="en-US" sz="4400" b="1" i="0" u="none" strike="noStrike" kern="1200" cap="none" spc="0" normalizeH="0" baseline="0" noProof="0" dirty="0">
                <a:ln>
                  <a:noFill/>
                </a:ln>
                <a:solidFill>
                  <a:schemeClr val="accent1"/>
                </a:solidFill>
                <a:effectLst/>
                <a:uLnTx/>
                <a:uFillTx/>
                <a:latin typeface="Arial"/>
                <a:ea typeface="+mj-ea"/>
                <a:cs typeface="Arial"/>
              </a:rPr>
              <a:t> point </a:t>
            </a:r>
            <a:br>
              <a:rPr kumimoji="0" lang="en-US" sz="4400" b="1" i="0" u="none" strike="noStrike" kern="1200" cap="none" spc="0" normalizeH="0" baseline="0" noProof="0" dirty="0">
                <a:ln>
                  <a:noFill/>
                </a:ln>
                <a:solidFill>
                  <a:schemeClr val="accent1"/>
                </a:solidFill>
                <a:effectLst/>
                <a:uLnTx/>
                <a:uFillTx/>
                <a:latin typeface="Arial"/>
                <a:ea typeface="+mj-ea"/>
                <a:cs typeface="Arial"/>
              </a:rPr>
            </a:br>
            <a:r>
              <a:rPr kumimoji="0" lang="en-US" sz="4400" b="1" i="0" u="none" strike="noStrike" kern="1200" cap="none" spc="0" normalizeH="0" baseline="0" noProof="0" dirty="0" err="1">
                <a:ln>
                  <a:noFill/>
                </a:ln>
                <a:solidFill>
                  <a:schemeClr val="accent1"/>
                </a:solidFill>
                <a:effectLst/>
                <a:uLnTx/>
                <a:uFillTx/>
                <a:latin typeface="Arial"/>
                <a:ea typeface="+mj-ea"/>
                <a:cs typeface="Arial"/>
              </a:rPr>
              <a:t>nos</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soins</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br>
              <a:rPr kumimoji="0" lang="en-US" sz="4400" b="1" i="0" u="none" strike="noStrike" kern="1200" cap="none" spc="0" normalizeH="0" baseline="0" noProof="0" dirty="0">
                <a:ln>
                  <a:noFill/>
                </a:ln>
                <a:solidFill>
                  <a:schemeClr val="accent1"/>
                </a:solidFill>
                <a:effectLst/>
                <a:uLnTx/>
                <a:uFillTx/>
                <a:latin typeface="Arial"/>
                <a:ea typeface="+mj-ea"/>
                <a:cs typeface="Arial"/>
              </a:rPr>
            </a:br>
            <a:r>
              <a:rPr kumimoji="0" lang="en-US" sz="4400" b="1" i="0" u="none" strike="noStrike" kern="1200" cap="none" spc="0" normalizeH="0" baseline="0" noProof="0" dirty="0" err="1">
                <a:ln>
                  <a:noFill/>
                </a:ln>
                <a:solidFill>
                  <a:schemeClr val="accent1"/>
                </a:solidFill>
                <a:effectLst/>
                <a:uLnTx/>
                <a:uFillTx/>
                <a:latin typeface="Arial"/>
                <a:ea typeface="+mj-ea"/>
                <a:cs typeface="Arial"/>
              </a:rPr>
              <a:t>sont-ils</a:t>
            </a:r>
            <a:r>
              <a:rPr kumimoji="0" lang="en-US" sz="4400" b="1" i="0" u="none" strike="noStrike" kern="1200" cap="none" spc="0" normalizeH="0" baseline="0" noProof="0" dirty="0">
                <a:ln>
                  <a:noFill/>
                </a:ln>
                <a:solidFill>
                  <a:schemeClr val="accent1"/>
                </a:solidFill>
                <a:effectLst/>
                <a:uLnTx/>
                <a:uFillTx/>
                <a:latin typeface="Arial"/>
                <a:ea typeface="+mj-ea"/>
                <a:cs typeface="Arial"/>
              </a:rPr>
              <a:t> </a:t>
            </a:r>
            <a:r>
              <a:rPr kumimoji="0" lang="en-US" sz="4400" b="1" i="0" u="none" strike="noStrike" kern="1200" cap="none" spc="0" normalizeH="0" baseline="0" noProof="0" dirty="0" err="1">
                <a:ln>
                  <a:noFill/>
                </a:ln>
                <a:solidFill>
                  <a:schemeClr val="accent1"/>
                </a:solidFill>
                <a:effectLst/>
                <a:uLnTx/>
                <a:uFillTx/>
                <a:latin typeface="Arial"/>
                <a:ea typeface="+mj-ea"/>
                <a:cs typeface="Arial"/>
              </a:rPr>
              <a:t>sûrs</a:t>
            </a:r>
            <a:r>
              <a:rPr kumimoji="0" lang="en-US" sz="4400" b="1" i="0" u="none" strike="noStrike" kern="1200" cap="none" spc="0" normalizeH="0" baseline="0" noProof="0" dirty="0">
                <a:ln>
                  <a:noFill/>
                </a:ln>
                <a:solidFill>
                  <a:schemeClr val="accent1"/>
                </a:solidFill>
                <a:effectLst/>
                <a:uLnTx/>
                <a:uFillTx/>
                <a:latin typeface="Arial"/>
                <a:ea typeface="+mj-ea"/>
                <a:cs typeface="Arial"/>
              </a:rPr>
              <a:t>?</a:t>
            </a:r>
          </a:p>
        </p:txBody>
      </p:sp>
    </p:spTree>
    <p:extLst>
      <p:ext uri="{BB962C8B-B14F-4D97-AF65-F5344CB8AC3E}">
        <p14:creationId xmlns:p14="http://schemas.microsoft.com/office/powerpoint/2010/main" val="1155579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Un visuel avec le texte: préjudices ≠ sécurité. On voit un symbole &quot;non&quot; sur le mot préjudices">
            <a:extLst>
              <a:ext uri="{FF2B5EF4-FFF2-40B4-BE49-F238E27FC236}">
                <a16:creationId xmlns:a16="http://schemas.microsoft.com/office/drawing/2014/main" id="{981E0AC5-3C7C-4012-AD9D-5C91773ED09D}"/>
              </a:ext>
            </a:extLst>
          </p:cNvPr>
          <p:cNvGrpSpPr/>
          <p:nvPr>
            <p:custDataLst>
              <p:tags r:id="rId1"/>
            </p:custDataLst>
          </p:nvPr>
        </p:nvGrpSpPr>
        <p:grpSpPr>
          <a:xfrm>
            <a:off x="909609" y="2233879"/>
            <a:ext cx="10479821" cy="3241273"/>
            <a:chOff x="856088" y="1853558"/>
            <a:chExt cx="10479821" cy="3241273"/>
          </a:xfrm>
        </p:grpSpPr>
        <p:sp>
          <p:nvSpPr>
            <p:cNvPr id="9" name="TextBox 8">
              <a:extLst>
                <a:ext uri="{FF2B5EF4-FFF2-40B4-BE49-F238E27FC236}">
                  <a16:creationId xmlns:a16="http://schemas.microsoft.com/office/drawing/2014/main" id="{1379F02C-4E9C-4BC9-A20A-B23BCD78E8C7}"/>
                </a:ext>
              </a:extLst>
            </p:cNvPr>
            <p:cNvSpPr txBox="1"/>
            <p:nvPr/>
          </p:nvSpPr>
          <p:spPr>
            <a:xfrm>
              <a:off x="7093011" y="3028515"/>
              <a:ext cx="4242898" cy="686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Arial" panose="020B0604020202020204"/>
                  <a:ea typeface="+mn-ea"/>
                  <a:cs typeface="+mn-cs"/>
                </a:rPr>
                <a:t>SÉCURITÉ</a:t>
              </a:r>
              <a:endParaRPr kumimoji="0" lang="en-CA" sz="4800" b="1"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A679808-7734-4BFE-BBB6-BCED9157F62F}"/>
                </a:ext>
              </a:extLst>
            </p:cNvPr>
            <p:cNvSpPr txBox="1"/>
            <p:nvPr/>
          </p:nvSpPr>
          <p:spPr>
            <a:xfrm>
              <a:off x="856088" y="3074023"/>
              <a:ext cx="4242898" cy="7322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a:ea typeface="+mn-ea"/>
                  <a:cs typeface="+mn-cs"/>
                </a:rPr>
                <a:t>PRÉJUDICES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Content Placeholder 8" descr="No sign">
              <a:extLst>
                <a:ext uri="{FF2B5EF4-FFF2-40B4-BE49-F238E27FC236}">
                  <a16:creationId xmlns:a16="http://schemas.microsoft.com/office/drawing/2014/main" id="{E89E40FA-FFC2-4449-BEC7-BB67715EF5DB}"/>
                </a:ext>
              </a:extLst>
            </p:cNvPr>
            <p:cNvSpPr/>
            <p:nvPr/>
          </p:nvSpPr>
          <p:spPr>
            <a:xfrm>
              <a:off x="1309731" y="1853558"/>
              <a:ext cx="3241273" cy="3241273"/>
            </a:xfrm>
            <a:custGeom>
              <a:avLst/>
              <a:gdLst>
                <a:gd name="connsiteX0" fmla="*/ 1878268 w 3756536"/>
                <a:gd name="connsiteY0" fmla="*/ 0 h 3756536"/>
                <a:gd name="connsiteX1" fmla="*/ 0 w 3756536"/>
                <a:gd name="connsiteY1" fmla="*/ 1878268 h 3756536"/>
                <a:gd name="connsiteX2" fmla="*/ 1878268 w 3756536"/>
                <a:gd name="connsiteY2" fmla="*/ 3756537 h 3756536"/>
                <a:gd name="connsiteX3" fmla="*/ 3756537 w 3756536"/>
                <a:gd name="connsiteY3" fmla="*/ 1878268 h 3756536"/>
                <a:gd name="connsiteX4" fmla="*/ 1878268 w 3756536"/>
                <a:gd name="connsiteY4" fmla="*/ 0 h 3756536"/>
                <a:gd name="connsiteX5" fmla="*/ 593137 w 3756536"/>
                <a:gd name="connsiteY5" fmla="*/ 1878268 h 3756536"/>
                <a:gd name="connsiteX6" fmla="*/ 785907 w 3756536"/>
                <a:gd name="connsiteY6" fmla="*/ 1206046 h 3756536"/>
                <a:gd name="connsiteX7" fmla="*/ 2555434 w 3756536"/>
                <a:gd name="connsiteY7" fmla="*/ 2975572 h 3756536"/>
                <a:gd name="connsiteX8" fmla="*/ 1878268 w 3756536"/>
                <a:gd name="connsiteY8" fmla="*/ 3163399 h 3756536"/>
                <a:gd name="connsiteX9" fmla="*/ 593137 w 3756536"/>
                <a:gd name="connsiteY9" fmla="*/ 1878268 h 3756536"/>
                <a:gd name="connsiteX10" fmla="*/ 2970630 w 3756536"/>
                <a:gd name="connsiteY10" fmla="*/ 2550491 h 3756536"/>
                <a:gd name="connsiteX11" fmla="*/ 1206046 w 3756536"/>
                <a:gd name="connsiteY11" fmla="*/ 785907 h 3756536"/>
                <a:gd name="connsiteX12" fmla="*/ 1878268 w 3756536"/>
                <a:gd name="connsiteY12" fmla="*/ 593137 h 3756536"/>
                <a:gd name="connsiteX13" fmla="*/ 3163399 w 3756536"/>
                <a:gd name="connsiteY13" fmla="*/ 1878268 h 3756536"/>
                <a:gd name="connsiteX14" fmla="*/ 2970630 w 3756536"/>
                <a:gd name="connsiteY14" fmla="*/ 2550491 h 3756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6536" h="3756536">
                  <a:moveTo>
                    <a:pt x="1878268" y="0"/>
                  </a:moveTo>
                  <a:cubicBezTo>
                    <a:pt x="840278" y="0"/>
                    <a:pt x="0" y="840278"/>
                    <a:pt x="0" y="1878268"/>
                  </a:cubicBezTo>
                  <a:cubicBezTo>
                    <a:pt x="0" y="2916259"/>
                    <a:pt x="840278" y="3756537"/>
                    <a:pt x="1878268" y="3756537"/>
                  </a:cubicBezTo>
                  <a:cubicBezTo>
                    <a:pt x="2916259" y="3756537"/>
                    <a:pt x="3756537" y="2916259"/>
                    <a:pt x="3756537" y="1878268"/>
                  </a:cubicBezTo>
                  <a:cubicBezTo>
                    <a:pt x="3756537" y="840278"/>
                    <a:pt x="2916259" y="0"/>
                    <a:pt x="1878268" y="0"/>
                  </a:cubicBezTo>
                  <a:close/>
                  <a:moveTo>
                    <a:pt x="593137" y="1878268"/>
                  </a:moveTo>
                  <a:cubicBezTo>
                    <a:pt x="593137" y="1631128"/>
                    <a:pt x="662337" y="1398816"/>
                    <a:pt x="785907" y="1206046"/>
                  </a:cubicBezTo>
                  <a:lnTo>
                    <a:pt x="2555434" y="2975572"/>
                  </a:lnTo>
                  <a:cubicBezTo>
                    <a:pt x="2357721" y="3094200"/>
                    <a:pt x="2125409" y="3163399"/>
                    <a:pt x="1878268" y="3163399"/>
                  </a:cubicBezTo>
                  <a:cubicBezTo>
                    <a:pt x="1171446" y="3163399"/>
                    <a:pt x="593137" y="2585090"/>
                    <a:pt x="593137" y="1878268"/>
                  </a:cubicBezTo>
                  <a:close/>
                  <a:moveTo>
                    <a:pt x="2970630" y="2550491"/>
                  </a:moveTo>
                  <a:lnTo>
                    <a:pt x="1206046" y="785907"/>
                  </a:lnTo>
                  <a:cubicBezTo>
                    <a:pt x="1398816" y="662337"/>
                    <a:pt x="1631128" y="593137"/>
                    <a:pt x="1878268" y="593137"/>
                  </a:cubicBezTo>
                  <a:cubicBezTo>
                    <a:pt x="2585090" y="593137"/>
                    <a:pt x="3163399" y="1171446"/>
                    <a:pt x="3163399" y="1878268"/>
                  </a:cubicBezTo>
                  <a:cubicBezTo>
                    <a:pt x="3163399" y="2125409"/>
                    <a:pt x="3094200" y="2357721"/>
                    <a:pt x="2970630" y="2550491"/>
                  </a:cubicBezTo>
                  <a:close/>
                </a:path>
              </a:pathLst>
            </a:custGeom>
            <a:solidFill>
              <a:schemeClr val="accent5">
                <a:alpha val="50000"/>
              </a:schemeClr>
            </a:solidFill>
            <a:ln w="4941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DD696BFF-DBD3-46C3-B617-07C9DC4F1D60}"/>
                </a:ext>
              </a:extLst>
            </p:cNvPr>
            <p:cNvSpPr txBox="1"/>
            <p:nvPr/>
          </p:nvSpPr>
          <p:spPr>
            <a:xfrm>
              <a:off x="5318546" y="2644170"/>
              <a:ext cx="15549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a:noFill/>
                  </a:ln>
                  <a:solidFill>
                    <a:prstClr val="black"/>
                  </a:solidFill>
                  <a:effectLst/>
                  <a:uLnTx/>
                  <a:uFillTx/>
                  <a:latin typeface="Arial" panose="020B0604020202020204"/>
                  <a:ea typeface="+mn-ea"/>
                  <a:cs typeface="+mn-cs"/>
                </a:rPr>
                <a:t>≠</a:t>
              </a:r>
              <a:endParaRPr kumimoji="0" lang="en-CA" sz="9600" b="1"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1">
            <a:extLst>
              <a:ext uri="{FF2B5EF4-FFF2-40B4-BE49-F238E27FC236}">
                <a16:creationId xmlns:a16="http://schemas.microsoft.com/office/drawing/2014/main" id="{EFB7D705-CCCD-4D19-9E07-AA8AF008E430}"/>
              </a:ext>
            </a:extLst>
          </p:cNvPr>
          <p:cNvSpPr>
            <a:spLocks noGrp="1"/>
          </p:cNvSpPr>
          <p:nvPr>
            <p:ph type="title"/>
            <p:custDataLst>
              <p:tags r:id="rId2"/>
            </p:custDataLst>
          </p:nvPr>
        </p:nvSpPr>
        <p:spPr>
          <a:xfrm>
            <a:off x="838200" y="365125"/>
            <a:ext cx="10515600" cy="1325563"/>
          </a:xfrm>
        </p:spPr>
        <p:txBody>
          <a:bodyPr>
            <a:noAutofit/>
          </a:bodyPr>
          <a:lstStyle/>
          <a:p>
            <a:r>
              <a:rPr lang="en-US" dirty="0" err="1"/>
              <a:t>L’absence</a:t>
            </a:r>
            <a:r>
              <a:rPr lang="en-US" dirty="0"/>
              <a:t> de </a:t>
            </a:r>
            <a:r>
              <a:rPr lang="en-US" dirty="0" err="1"/>
              <a:t>préjudices</a:t>
            </a:r>
            <a:r>
              <a:rPr lang="en-US" dirty="0"/>
              <a:t> </a:t>
            </a:r>
            <a:r>
              <a:rPr lang="en-US" dirty="0" err="1"/>
              <a:t>est-elle</a:t>
            </a:r>
            <a:r>
              <a:rPr lang="en-US" dirty="0"/>
              <a:t> </a:t>
            </a:r>
            <a:r>
              <a:rPr lang="en-US" dirty="0" err="1"/>
              <a:t>synonyme</a:t>
            </a:r>
            <a:r>
              <a:rPr lang="en-US" dirty="0"/>
              <a:t> de </a:t>
            </a:r>
            <a:r>
              <a:rPr lang="en-US" dirty="0" err="1"/>
              <a:t>sécurité</a:t>
            </a:r>
            <a:r>
              <a:rPr lang="en-US" dirty="0"/>
              <a:t>?</a:t>
            </a:r>
          </a:p>
        </p:txBody>
      </p:sp>
    </p:spTree>
    <p:extLst>
      <p:ext uri="{BB962C8B-B14F-4D97-AF65-F5344CB8AC3E}">
        <p14:creationId xmlns:p14="http://schemas.microsoft.com/office/powerpoint/2010/main" val="165140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234080-E235-44FC-AB5D-72DFB20EAA99}"/>
              </a:ext>
            </a:extLst>
          </p:cNvPr>
          <p:cNvSpPr>
            <a:spLocks noGrp="1"/>
          </p:cNvSpPr>
          <p:nvPr>
            <p:ph type="sldNum" sz="quarter" idx="12"/>
            <p:custDataLst>
              <p:tags r:id="rId1"/>
            </p:custDataLst>
          </p:nvPr>
        </p:nvSpPr>
        <p:spPr/>
        <p:txBody>
          <a:bodyPr anchor="ctr">
            <a:normAutofit/>
          </a:bodyPr>
          <a:lstStyle/>
          <a:p>
            <a:pPr>
              <a:spcAft>
                <a:spcPts val="600"/>
              </a:spcAft>
            </a:pPr>
            <a:fld id="{7D0AB2B7-A222-44FF-B180-C8F0FD623967}" type="slidenum">
              <a:rPr lang="en-CA" smtClean="0"/>
              <a:pPr>
                <a:spcAft>
                  <a:spcPts val="600"/>
                </a:spcAft>
              </a:pPr>
              <a:t>9</a:t>
            </a:fld>
            <a:endParaRPr lang="en-CA"/>
          </a:p>
        </p:txBody>
      </p:sp>
      <p:sp>
        <p:nvSpPr>
          <p:cNvPr id="5" name="Title 4">
            <a:extLst>
              <a:ext uri="{FF2B5EF4-FFF2-40B4-BE49-F238E27FC236}">
                <a16:creationId xmlns:a16="http://schemas.microsoft.com/office/drawing/2014/main" id="{0CB715D4-1172-40EC-9841-E0A7E034D352}"/>
              </a:ext>
            </a:extLst>
          </p:cNvPr>
          <p:cNvSpPr>
            <a:spLocks noGrp="1"/>
          </p:cNvSpPr>
          <p:nvPr>
            <p:ph type="title"/>
            <p:custDataLst>
              <p:tags r:id="rId2"/>
            </p:custDataLst>
          </p:nvPr>
        </p:nvSpPr>
        <p:spPr>
          <a:xfrm>
            <a:off x="838200" y="626859"/>
            <a:ext cx="10515600" cy="3771899"/>
          </a:xfrm>
        </p:spPr>
        <p:txBody>
          <a:bodyPr anchor="ctr">
            <a:noAutofit/>
          </a:bodyPr>
          <a:lstStyle/>
          <a:p>
            <a:pPr algn="ctr">
              <a:lnSpc>
                <a:spcPct val="150000"/>
              </a:lnSpc>
            </a:pPr>
            <a:br>
              <a:rPr lang="en-CA" sz="5400" dirty="0">
                <a:solidFill>
                  <a:schemeClr val="accent1"/>
                </a:solidFill>
                <a:latin typeface="Arial"/>
                <a:cs typeface="Arial"/>
              </a:rPr>
            </a:br>
            <a:r>
              <a:rPr lang="en-CA" sz="5400" dirty="0">
                <a:solidFill>
                  <a:schemeClr val="accent1"/>
                </a:solidFill>
                <a:latin typeface="Arial"/>
                <a:cs typeface="Arial"/>
              </a:rPr>
              <a:t>Les </a:t>
            </a:r>
            <a:r>
              <a:rPr lang="en-CA" sz="5400" dirty="0" err="1">
                <a:solidFill>
                  <a:schemeClr val="accent1"/>
                </a:solidFill>
                <a:latin typeface="Arial"/>
                <a:cs typeface="Arial"/>
              </a:rPr>
              <a:t>mesures</a:t>
            </a:r>
            <a:r>
              <a:rPr lang="en-CA" sz="5400" dirty="0">
                <a:solidFill>
                  <a:schemeClr val="accent1"/>
                </a:solidFill>
                <a:latin typeface="Arial"/>
                <a:cs typeface="Arial"/>
              </a:rPr>
              <a:t> des </a:t>
            </a:r>
            <a:r>
              <a:rPr lang="en-CA" sz="5400" dirty="0" err="1">
                <a:solidFill>
                  <a:schemeClr val="accent1"/>
                </a:solidFill>
                <a:latin typeface="Arial"/>
                <a:cs typeface="Arial"/>
              </a:rPr>
              <a:t>préjudices</a:t>
            </a:r>
            <a:r>
              <a:rPr lang="en-CA" sz="5400" dirty="0">
                <a:solidFill>
                  <a:schemeClr val="accent1"/>
                </a:solidFill>
                <a:latin typeface="Arial"/>
                <a:cs typeface="Arial"/>
              </a:rPr>
              <a:t> nous </a:t>
            </a:r>
            <a:r>
              <a:rPr lang="en-CA" sz="5400" dirty="0" err="1">
                <a:solidFill>
                  <a:schemeClr val="accent1"/>
                </a:solidFill>
                <a:latin typeface="Arial"/>
                <a:cs typeface="Arial"/>
              </a:rPr>
              <a:t>indiquent-elles</a:t>
            </a:r>
            <a:r>
              <a:rPr lang="en-CA" sz="5400" dirty="0">
                <a:solidFill>
                  <a:schemeClr val="accent1"/>
                </a:solidFill>
                <a:latin typeface="Arial"/>
                <a:cs typeface="Arial"/>
              </a:rPr>
              <a:t> que </a:t>
            </a:r>
            <a:r>
              <a:rPr lang="en-CA" sz="5400" dirty="0" err="1">
                <a:solidFill>
                  <a:schemeClr val="accent1"/>
                </a:solidFill>
                <a:latin typeface="Arial"/>
                <a:cs typeface="Arial"/>
              </a:rPr>
              <a:t>nos</a:t>
            </a:r>
            <a:r>
              <a:rPr lang="en-CA" sz="5400" dirty="0">
                <a:solidFill>
                  <a:schemeClr val="accent1"/>
                </a:solidFill>
                <a:latin typeface="Arial"/>
                <a:cs typeface="Arial"/>
              </a:rPr>
              <a:t> </a:t>
            </a:r>
            <a:r>
              <a:rPr lang="en-CA" sz="5400" dirty="0" err="1">
                <a:solidFill>
                  <a:schemeClr val="accent1"/>
                </a:solidFill>
                <a:latin typeface="Arial"/>
                <a:cs typeface="Arial"/>
              </a:rPr>
              <a:t>soins</a:t>
            </a:r>
            <a:r>
              <a:rPr lang="en-CA" sz="5400" dirty="0">
                <a:solidFill>
                  <a:schemeClr val="accent1"/>
                </a:solidFill>
                <a:latin typeface="Arial"/>
                <a:cs typeface="Arial"/>
              </a:rPr>
              <a:t> </a:t>
            </a:r>
            <a:r>
              <a:rPr lang="en-CA" sz="5400" dirty="0" err="1">
                <a:solidFill>
                  <a:schemeClr val="accent1"/>
                </a:solidFill>
                <a:latin typeface="Arial"/>
                <a:cs typeface="Arial"/>
              </a:rPr>
              <a:t>sont</a:t>
            </a:r>
            <a:r>
              <a:rPr lang="en-CA" sz="5400" dirty="0">
                <a:solidFill>
                  <a:schemeClr val="accent1"/>
                </a:solidFill>
                <a:latin typeface="Arial"/>
                <a:cs typeface="Arial"/>
              </a:rPr>
              <a:t> </a:t>
            </a:r>
            <a:r>
              <a:rPr lang="en-CA" sz="5400" dirty="0" err="1">
                <a:solidFill>
                  <a:schemeClr val="accent1"/>
                </a:solidFill>
                <a:latin typeface="Arial"/>
                <a:cs typeface="Arial"/>
              </a:rPr>
              <a:t>sécuritaires</a:t>
            </a:r>
            <a:r>
              <a:rPr lang="en-CA" sz="5400" dirty="0">
                <a:solidFill>
                  <a:schemeClr val="accent1"/>
                </a:solidFill>
                <a:latin typeface="Arial"/>
                <a:cs typeface="Arial"/>
              </a:rPr>
              <a:t> OU que nous </a:t>
            </a:r>
            <a:r>
              <a:rPr lang="en-CA" sz="5400" dirty="0" err="1">
                <a:solidFill>
                  <a:schemeClr val="accent1"/>
                </a:solidFill>
                <a:latin typeface="Arial"/>
                <a:cs typeface="Arial"/>
              </a:rPr>
              <a:t>avons</a:t>
            </a:r>
            <a:r>
              <a:rPr lang="en-CA" sz="5400" dirty="0">
                <a:solidFill>
                  <a:schemeClr val="accent1"/>
                </a:solidFill>
                <a:latin typeface="Arial"/>
                <a:cs typeface="Arial"/>
              </a:rPr>
              <a:t> </a:t>
            </a:r>
            <a:r>
              <a:rPr lang="en-CA" sz="5400" dirty="0" err="1">
                <a:solidFill>
                  <a:schemeClr val="accent1"/>
                </a:solidFill>
                <a:latin typeface="Arial"/>
                <a:cs typeface="Arial"/>
              </a:rPr>
              <a:t>eu</a:t>
            </a:r>
            <a:r>
              <a:rPr lang="en-CA" sz="5400" dirty="0">
                <a:solidFill>
                  <a:schemeClr val="accent1"/>
                </a:solidFill>
                <a:latin typeface="Arial"/>
                <a:cs typeface="Arial"/>
              </a:rPr>
              <a:t> de la chance?</a:t>
            </a:r>
          </a:p>
        </p:txBody>
      </p:sp>
    </p:spTree>
    <p:extLst>
      <p:ext uri="{BB962C8B-B14F-4D97-AF65-F5344CB8AC3E}">
        <p14:creationId xmlns:p14="http://schemas.microsoft.com/office/powerpoint/2010/main" val="1148977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5"/>
</p:tagLst>
</file>

<file path=ppt/tags/tag102.xml><?xml version="1.0" encoding="utf-8"?>
<p:tagLst xmlns:a="http://schemas.openxmlformats.org/drawingml/2006/main" xmlns:r="http://schemas.openxmlformats.org/officeDocument/2006/relationships" xmlns:p="http://schemas.openxmlformats.org/presentationml/2006/main">
  <p:tag name="NUM" val="6"/>
</p:tagLst>
</file>

<file path=ppt/tags/tag103.xml><?xml version="1.0" encoding="utf-8"?>
<p:tagLst xmlns:a="http://schemas.openxmlformats.org/drawingml/2006/main" xmlns:r="http://schemas.openxmlformats.org/officeDocument/2006/relationships" xmlns:p="http://schemas.openxmlformats.org/presentationml/2006/main">
  <p:tag name="NUM" val="7"/>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9"/>
</p:tagLst>
</file>

<file path=ppt/tags/tag106.xml><?xml version="1.0" encoding="utf-8"?>
<p:tagLst xmlns:a="http://schemas.openxmlformats.org/drawingml/2006/main" xmlns:r="http://schemas.openxmlformats.org/officeDocument/2006/relationships" xmlns:p="http://schemas.openxmlformats.org/presentationml/2006/main">
  <p:tag name="NUM" val="10"/>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17.xml><?xml version="1.0" encoding="utf-8"?>
<p:tagLst xmlns:a="http://schemas.openxmlformats.org/drawingml/2006/main" xmlns:r="http://schemas.openxmlformats.org/officeDocument/2006/relationships" xmlns:p="http://schemas.openxmlformats.org/presentationml/2006/main">
  <p:tag name="NUM" val="8"/>
</p:tagLst>
</file>

<file path=ppt/tags/tag118.xml><?xml version="1.0" encoding="utf-8"?>
<p:tagLst xmlns:a="http://schemas.openxmlformats.org/drawingml/2006/main" xmlns:r="http://schemas.openxmlformats.org/officeDocument/2006/relationships" xmlns:p="http://schemas.openxmlformats.org/presentationml/2006/main">
  <p:tag name="NUM" val="9"/>
</p:tagLst>
</file>

<file path=ppt/tags/tag119.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6"/>
</p:tagLst>
</file>

<file path=ppt/tags/tag138.xml><?xml version="1.0" encoding="utf-8"?>
<p:tagLst xmlns:a="http://schemas.openxmlformats.org/drawingml/2006/main" xmlns:r="http://schemas.openxmlformats.org/officeDocument/2006/relationships" xmlns:p="http://schemas.openxmlformats.org/presentationml/2006/main">
  <p:tag name="NUM" val="7"/>
</p:tagLst>
</file>

<file path=ppt/tags/tag139.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8"/>
</p:tagLst>
</file>

<file path=ppt/tags/tag31.xml><?xml version="1.0" encoding="utf-8"?>
<p:tagLst xmlns:a="http://schemas.openxmlformats.org/drawingml/2006/main" xmlns:r="http://schemas.openxmlformats.org/officeDocument/2006/relationships" xmlns:p="http://schemas.openxmlformats.org/presentationml/2006/main">
  <p:tag name="NUM" val="9"/>
</p:tagLst>
</file>

<file path=ppt/tags/tag32.xml><?xml version="1.0" encoding="utf-8"?>
<p:tagLst xmlns:a="http://schemas.openxmlformats.org/drawingml/2006/main" xmlns:r="http://schemas.openxmlformats.org/officeDocument/2006/relationships" xmlns:p="http://schemas.openxmlformats.org/presentationml/2006/main">
  <p:tag name="NUM" val="10"/>
</p:tagLst>
</file>

<file path=ppt/tags/tag33.xml><?xml version="1.0" encoding="utf-8"?>
<p:tagLst xmlns:a="http://schemas.openxmlformats.org/drawingml/2006/main" xmlns:r="http://schemas.openxmlformats.org/officeDocument/2006/relationships" xmlns:p="http://schemas.openxmlformats.org/presentationml/2006/main">
  <p:tag name="NUM" val="1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4"/>
</p:tagLst>
</file>

<file path=ppt/tags/tag59.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6"/>
</p:tagLst>
</file>

<file path=ppt/tags/tag61.xml><?xml version="1.0" encoding="utf-8"?>
<p:tagLst xmlns:a="http://schemas.openxmlformats.org/drawingml/2006/main" xmlns:r="http://schemas.openxmlformats.org/officeDocument/2006/relationships" xmlns:p="http://schemas.openxmlformats.org/presentationml/2006/main">
  <p:tag name="NUM" val="17"/>
</p:tagLst>
</file>

<file path=ppt/tags/tag62.xml><?xml version="1.0" encoding="utf-8"?>
<p:tagLst xmlns:a="http://schemas.openxmlformats.org/drawingml/2006/main" xmlns:r="http://schemas.openxmlformats.org/officeDocument/2006/relationships" xmlns:p="http://schemas.openxmlformats.org/presentationml/2006/main">
  <p:tag name="NUM" val="18"/>
</p:tagLst>
</file>

<file path=ppt/tags/tag63.xml><?xml version="1.0" encoding="utf-8"?>
<p:tagLst xmlns:a="http://schemas.openxmlformats.org/drawingml/2006/main" xmlns:r="http://schemas.openxmlformats.org/officeDocument/2006/relationships" xmlns:p="http://schemas.openxmlformats.org/presentationml/2006/main">
  <p:tag name="NUM" val="19"/>
</p:tagLst>
</file>

<file path=ppt/tags/tag64.xml><?xml version="1.0" encoding="utf-8"?>
<p:tagLst xmlns:a="http://schemas.openxmlformats.org/drawingml/2006/main" xmlns:r="http://schemas.openxmlformats.org/officeDocument/2006/relationships" xmlns:p="http://schemas.openxmlformats.org/presentationml/2006/main">
  <p:tag name="NUM" val="20"/>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AUDIO_ID" val="281"/>
  <p:tag name="ARTICULATE_NAV_LEVEL" val="1"/>
  <p:tag name="ARTICULATE_TOC_EXPANDED" val="True"/>
  <p:tag name="ARTICULATE_SLIDE_PRESENTER_GUID" val="bba055d0-2557-4e08-b72c-3dd1ec85befe"/>
  <p:tag name="ARTICULATE_SLIDE_PAUSE" val="1"/>
  <p:tag name="ARTICULATE_HIDE_SLIDE" val="0"/>
  <p:tag name="ARTICULATE_PLAYER_CONTROL_PREVIOUS" val="True"/>
  <p:tag name="ARTICULATE_PLAYER_CONTROL_NEXT" val="True"/>
  <p:tag name="ARTICULATE_USED_LAYOUT" val="2"/>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AUDIO_ID" val="279"/>
  <p:tag name="ARTICULATE_NAV_LEVEL" val="1"/>
  <p:tag name="ARTICULATE_TOC_EXPANDED" val="True"/>
  <p:tag name="ARTICULATE_SLIDE_PRESENTER_GUID" val="2e8d07ec-2ec1-44e9-b076-51981498eeac"/>
  <p:tag name="ARTICULATE_SLIDE_PAUSE" val="1"/>
  <p:tag name="ARTICULATE_HIDE_SLIDE" val="0"/>
  <p:tag name="ARTICULATE_PLAYER_CONTROL_PREVIOUS" val="True"/>
  <p:tag name="ARTICULATE_PLAYER_CONTROL_NEXT" val="True"/>
  <p:tag name="ARTICULATE_USED_LAYOUT" val="3"/>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AUDIO_ID" val="279"/>
  <p:tag name="ARTICULATE_NAV_LEVEL" val="1"/>
  <p:tag name="ARTICULATE_TOC_EXPANDED" val="True"/>
  <p:tag name="ARTICULATE_SLIDE_PRESENTER_GUID" val="2e8d07ec-2ec1-44e9-b076-51981498eeac"/>
  <p:tag name="ARTICULATE_SLIDE_PAUSE" val="1"/>
  <p:tag name="ARTICULATE_HIDE_SLIDE" val="0"/>
  <p:tag name="ARTICULATE_PLAYER_CONTROL_PREVIOUS" val="True"/>
  <p:tag name="ARTICULATE_PLAYER_CONTROL_NEXT" val="True"/>
  <p:tag name="ARTICULATE_USED_LAYOUT" val="3"/>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ustom Design">
  <a:themeElements>
    <a:clrScheme name="Healthcare Excellence Canada">
      <a:dk1>
        <a:sysClr val="windowText" lastClr="000000"/>
      </a:dk1>
      <a:lt1>
        <a:sysClr val="window" lastClr="FFFFFF"/>
      </a:lt1>
      <a:dk2>
        <a:srgbClr val="595959"/>
      </a:dk2>
      <a:lt2>
        <a:srgbClr val="D8D8D8"/>
      </a:lt2>
      <a:accent1>
        <a:srgbClr val="3F358F"/>
      </a:accent1>
      <a:accent2>
        <a:srgbClr val="02A8A5"/>
      </a:accent2>
      <a:accent3>
        <a:srgbClr val="FCE100"/>
      </a:accent3>
      <a:accent4>
        <a:srgbClr val="F99F20"/>
      </a:accent4>
      <a:accent5>
        <a:srgbClr val="E82064"/>
      </a:accent5>
      <a:accent6>
        <a:srgbClr val="000000"/>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66460-8937-4D10-9287-4E2D2CBB9F24}" vid="{AA7C2713-A9F4-4FE4-B986-1C3CA4529E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64cc81-43f9-4857-a08b-da6c3687681c">
      <UserInfo>
        <DisplayName>Anne MacLaurin</DisplayName>
        <AccountId>66</AccountId>
        <AccountType/>
      </UserInfo>
      <UserInfo>
        <DisplayName>Jill Ritchie</DisplayName>
        <AccountId>3333</AccountId>
        <AccountType/>
      </UserInfo>
      <UserInfo>
        <DisplayName>Maëlle Marchand</DisplayName>
        <AccountId>45</AccountId>
        <AccountType/>
      </UserInfo>
      <UserInfo>
        <DisplayName>Rachel Gilbert</DisplayName>
        <AccountId>330</AccountId>
        <AccountType/>
      </UserInfo>
      <UserInfo>
        <DisplayName>Meg Ellis</DisplayName>
        <AccountId>372</AccountId>
        <AccountType/>
      </UserInfo>
      <UserInfo>
        <DisplayName>Carol Fancott</DisplayName>
        <AccountId>87</AccountId>
        <AccountType/>
      </UserInfo>
      <UserInfo>
        <DisplayName>James Rebello</DisplayName>
        <AccountId>444</AccountId>
        <AccountType/>
      </UserInfo>
      <UserInfo>
        <DisplayName>Graeme Wilkes</DisplayName>
        <AccountId>91</AccountId>
        <AccountType/>
      </UserInfo>
      <UserInfo>
        <DisplayName>Mandy Lubjenka</DisplayName>
        <AccountId>30528</AccountId>
        <AccountType/>
      </UserInfo>
    </SharedWithUsers>
    <TaxCatchAll xmlns="6464cc81-43f9-4857-a08b-da6c3687681c" xsi:nil="true"/>
    <lcf76f155ced4ddcb4097134ff3c332f xmlns="06b03222-da2e-48f7-983b-4f7d1c6dc6b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CB35ABCDDFD243B01100B1E2B55248" ma:contentTypeVersion="16" ma:contentTypeDescription="Create a new document." ma:contentTypeScope="" ma:versionID="c079b91bf3190ab13a63a3212781eed8">
  <xsd:schema xmlns:xsd="http://www.w3.org/2001/XMLSchema" xmlns:xs="http://www.w3.org/2001/XMLSchema" xmlns:p="http://schemas.microsoft.com/office/2006/metadata/properties" xmlns:ns2="06b03222-da2e-48f7-983b-4f7d1c6dc6b7" xmlns:ns3="6464cc81-43f9-4857-a08b-da6c3687681c" targetNamespace="http://schemas.microsoft.com/office/2006/metadata/properties" ma:root="true" ma:fieldsID="71757cb63c9cb190947c01ee53d053f3" ns2:_="" ns3:_="">
    <xsd:import namespace="06b03222-da2e-48f7-983b-4f7d1c6dc6b7"/>
    <xsd:import namespace="6464cc81-43f9-4857-a08b-da6c368768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b03222-da2e-48f7-983b-4f7d1c6dc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64cc81-43f9-4857-a08b-da6c368768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b5b481-8554-45cb-bb76-eb76f2d82667}" ma:internalName="TaxCatchAll" ma:showField="CatchAllData" ma:web="6464cc81-43f9-4857-a08b-da6c368768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6D0B95-703A-4685-840E-50E9BF8BD5E4}">
  <ds:schemaRefs>
    <ds:schemaRef ds:uri="http://purl.org/dc/elements/1.1/"/>
    <ds:schemaRef ds:uri="http://purl.org/dc/dcmitype/"/>
    <ds:schemaRef ds:uri="http://schemas.microsoft.com/office/2006/documentManagement/types"/>
    <ds:schemaRef ds:uri="06b03222-da2e-48f7-983b-4f7d1c6dc6b7"/>
    <ds:schemaRef ds:uri="http://schemas.openxmlformats.org/package/2006/metadata/core-properties"/>
    <ds:schemaRef ds:uri="6464cc81-43f9-4857-a08b-da6c3687681c"/>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837B064-9000-449D-9B08-269D71840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b03222-da2e-48f7-983b-4f7d1c6dc6b7"/>
    <ds:schemaRef ds:uri="6464cc81-43f9-4857-a08b-da6c3687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D7275-6217-4DE9-AA7A-6B3C4EB93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PowerPoint_Template</Template>
  <TotalTime>2795</TotalTime>
  <Words>5192</Words>
  <Application>Microsoft Macintosh PowerPoint</Application>
  <PresentationFormat>Widescreen</PresentationFormat>
  <Paragraphs>439</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Mabry Pro</vt:lpstr>
      <vt:lpstr>PT Serif</vt:lpstr>
      <vt:lpstr>Segoe UI</vt:lpstr>
      <vt:lpstr>Custom Design</vt:lpstr>
      <vt:lpstr>     Repenser la sécurité  des patients :  Promouvoir une nouvelle approche pour des soins plus sûrs à [nom de l’organisation]</vt:lpstr>
      <vt:lpstr>Tout le monde a droit à  des soins de santé sûrs  et de qualité.</vt:lpstr>
      <vt:lpstr>Malheureusement,  ce n’est pas  toujours le cas.</vt:lpstr>
      <vt:lpstr>Diapositive permettant aux organisations d’ajouter des images de leurs données.</vt:lpstr>
      <vt:lpstr>Pull quotes</vt:lpstr>
      <vt:lpstr>A graphic of two patient safety guides. Image text: Rethinking Patient Safety. A discussion Guide for Patients, Healthcare Providers, and Leaders </vt:lpstr>
      <vt:lpstr>À quel point  nos soins  sont-ils sûrs?</vt:lpstr>
      <vt:lpstr>L’absence de préjudices est-elle synonyme de sécurité?</vt:lpstr>
      <vt:lpstr> Les mesures des préjudices nous indiquent-elles que nos soins sont sécuritaires OU que nous avons eu de la chance?</vt:lpstr>
      <vt:lpstr>Prévenir les préjudices</vt:lpstr>
      <vt:lpstr>Ces approches contribuent-elles  à ce que le personnel soit :</vt:lpstr>
      <vt:lpstr>Notre histoire démontre-t-elle  que nous devons faire les choses différemment?</vt:lpstr>
      <vt:lpstr>La mesure et le contrôle du cadre de sécurité</vt:lpstr>
      <vt:lpstr>Changer notre façon de penser  la sécurité</vt:lpstr>
      <vt:lpstr>Prévenir les préjudices</vt:lpstr>
      <vt:lpstr>Élargir notre vision des préjudices</vt:lpstr>
      <vt:lpstr>Redéfinir votre pensée  en matière de sécurité</vt:lpstr>
      <vt:lpstr>«  Si le soin n’est pas sûr, ce n’est pas un soin. » (If it is not safe, it’s not care)  Dr Tedros Adhanom Ghebreyesus, directeur général de l'Organisation mondiale de la santé (OMS) lors du 5e Sommet ministériel mondial sur la sécurité des patients en 2023 </vt:lpstr>
      <vt:lpstr>Vous voulez aller plus loin ?</vt:lpstr>
      <vt:lpstr>Comment  entreprendre  un nouveau parcours  vers la sécurité  des patients?</vt:lpstr>
      <vt:lpstr>Entreprendre un nouveau parcours vers  la sécurité des patients</vt:lpstr>
      <vt:lpstr>Entreprendre un nouveau parcours vers la sécurité des patients</vt:lpstr>
      <vt:lpstr>Entreprendre un nouveau parcours vers la sécurité des patients</vt:lpstr>
      <vt:lpstr>Pratique du  questionnement</vt:lpstr>
      <vt:lpstr>Questions que vous pouvez poser  à vos collègues</vt:lpstr>
      <vt:lpstr>Questions que vous pouvez poser à vos patients/résidents/clients et partenaires de soins</vt:lpstr>
      <vt:lpstr>Patients/résidents/clients et  partenaires de soins</vt:lpstr>
      <vt:lpstr>Amorces de discussion avec vos patients/résidents/clients et partenaires de soins</vt:lpstr>
      <vt:lpstr>Activités pour nous aider à mettre en branle notre nouvelle approche de la sécurité</vt:lpstr>
      <vt:lpstr>ORGANISER UNE DISCUSSION SUR REPENSER LA SÉCURITÉ DES PATIENTS </vt:lpstr>
      <vt:lpstr>CONCOURS DE CHASSE AUX DINOSAURES</vt:lpstr>
      <vt:lpstr>Webinaire : Repenser la sécurité des patients</vt:lpstr>
      <vt:lpstr>Qu’est-ce que la série Repenser la sécurité des patients?</vt:lpstr>
      <vt:lpstr>Avis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Pam Medjesi</dc:creator>
  <cp:keywords/>
  <dc:description/>
  <cp:lastModifiedBy>Aurélie Barbe</cp:lastModifiedBy>
  <cp:revision>150</cp:revision>
  <cp:lastPrinted>2021-05-27T18:29:58Z</cp:lastPrinted>
  <dcterms:created xsi:type="dcterms:W3CDTF">2021-03-03T15:33:04Z</dcterms:created>
  <dcterms:modified xsi:type="dcterms:W3CDTF">2023-10-10T14:55:06Z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0x010100AFCB35ABCDDFD243B01100B1E2B55248</vt:lpwstr>
  </property>
  <property fmtid="{D5CDD505-2E9C-101B-9397-08002B2CF9AE}" pid="3" name="GUID">
    <vt:lpwstr>3c304898-ed12-4deb-98f4-d08c603d3009</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Order">
    <vt:r8>62121700</vt:r8>
  </property>
  <property fmtid="{D5CDD505-2E9C-101B-9397-08002B2CF9AE}" pid="9" name="_ExtendedDescription">
    <vt:lpwstr/>
  </property>
  <property fmtid="{D5CDD505-2E9C-101B-9397-08002B2CF9AE}" pid="10" name="MediaServiceImageTags">
    <vt:lpwstr/>
  </property>
</Properties>
</file>